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07" r:id="rId5"/>
    <p:sldMasterId id="2147483708" r:id="rId6"/>
    <p:sldMasterId id="2147483709" r:id="rId7"/>
    <p:sldMasterId id="2147483710" r:id="rId8"/>
  </p:sldMasterIdLst>
  <p:notesMasterIdLst>
    <p:notesMasterId r:id="rId9"/>
  </p:notesMasterIdLst>
  <p:sldIdLst>
    <p:sldId id="256" r:id="rId10"/>
    <p:sldId id="257" r:id="rId11"/>
    <p:sldId id="258" r:id="rId12"/>
    <p:sldId id="259" r:id="rId13"/>
    <p:sldId id="260" r:id="rId14"/>
    <p:sldId id="261" r:id="rId15"/>
    <p:sldId id="262" r:id="rId16"/>
    <p:sldId id="263" r:id="rId17"/>
    <p:sldId id="264" r:id="rId18"/>
    <p:sldId id="265" r:id="rId19"/>
    <p:sldId id="266" r:id="rId20"/>
    <p:sldId id="267" r:id="rId21"/>
    <p:sldId id="268" r:id="rId22"/>
    <p:sldId id="269" r:id="rId23"/>
    <p:sldId id="270" r:id="rId24"/>
    <p:sldId id="271" r:id="rId25"/>
    <p:sldId id="272" r:id="rId26"/>
    <p:sldId id="273" r:id="rId27"/>
    <p:sldId id="274" r:id="rId28"/>
    <p:sldId id="275" r:id="rId29"/>
    <p:sldId id="276" r:id="rId30"/>
    <p:sldId id="277" r:id="rId31"/>
    <p:sldId id="278" r:id="rId32"/>
    <p:sldId id="279" r:id="rId33"/>
    <p:sldId id="280" r:id="rId34"/>
    <p:sldId id="281" r:id="rId35"/>
    <p:sldId id="282" r:id="rId36"/>
    <p:sldId id="283" r:id="rId37"/>
    <p:sldId id="284" r:id="rId38"/>
  </p:sldIdLst>
  <p:sldSz cy="5143500" cx="9144000"/>
  <p:notesSz cx="6858000" cy="9144000"/>
  <p:embeddedFontLst>
    <p:embeddedFont>
      <p:font typeface="Roboto Black"/>
      <p:bold r:id="rId39"/>
      <p:boldItalic r:id="rId40"/>
    </p:embeddedFont>
    <p:embeddedFont>
      <p:font typeface="Roboto Thin"/>
      <p:regular r:id="rId41"/>
      <p:bold r:id="rId42"/>
      <p:italic r:id="rId43"/>
      <p:boldItalic r:id="rId44"/>
    </p:embeddedFont>
    <p:embeddedFont>
      <p:font typeface="Roboto"/>
      <p:regular r:id="rId45"/>
      <p:bold r:id="rId46"/>
      <p:italic r:id="rId47"/>
      <p:boldItalic r:id="rId4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DA5F174-AEC7-4E12-99BD-3A4128413532}">
  <a:tblStyle styleId="{9DA5F174-AEC7-4E12-99BD-3A4128413532}" styleName="Table_0">
    <a:wholeTbl>
      <a:tcTxStyle b="off" i="off">
        <a:font>
          <a:latin typeface="Arial"/>
          <a:ea typeface="Arial"/>
          <a:cs typeface="Arial"/>
        </a:font>
        <a:schemeClr val="dk1"/>
      </a:tcTxStyle>
      <a:tcStyle>
        <a:tcBdr>
          <a:left>
            <a:ln cap="flat" cmpd="sng" w="9525">
              <a:solidFill>
                <a:schemeClr val="accent5"/>
              </a:solidFill>
              <a:prstDash val="solid"/>
              <a:round/>
              <a:headEnd len="sm" w="sm" type="none"/>
              <a:tailEnd len="sm" w="sm" type="none"/>
            </a:ln>
          </a:left>
          <a:right>
            <a:ln cap="flat" cmpd="sng" w="9525">
              <a:solidFill>
                <a:schemeClr val="accent5"/>
              </a:solidFill>
              <a:prstDash val="solid"/>
              <a:round/>
              <a:headEnd len="sm" w="sm" type="none"/>
              <a:tailEnd len="sm" w="sm" type="none"/>
            </a:ln>
          </a:right>
          <a:top>
            <a:ln cap="flat" cmpd="sng" w="9525">
              <a:solidFill>
                <a:schemeClr val="accent5"/>
              </a:solidFill>
              <a:prstDash val="solid"/>
              <a:round/>
              <a:headEnd len="sm" w="sm" type="none"/>
              <a:tailEnd len="sm" w="sm" type="none"/>
            </a:ln>
          </a:top>
          <a:bottom>
            <a:ln cap="flat" cmpd="sng" w="9525">
              <a:solidFill>
                <a:schemeClr val="accent5"/>
              </a:solidFill>
              <a:prstDash val="solid"/>
              <a:round/>
              <a:headEnd len="sm" w="sm" type="none"/>
              <a:tailEnd len="sm" w="sm" type="none"/>
            </a:ln>
          </a:bottom>
          <a:insideH>
            <a:ln cap="flat" cmpd="sng" w="9525">
              <a:solidFill>
                <a:schemeClr val="accent5"/>
              </a:solidFill>
              <a:prstDash val="solid"/>
              <a:round/>
              <a:headEnd len="sm" w="sm" type="none"/>
              <a:tailEnd len="sm" w="sm" type="none"/>
            </a:ln>
          </a:insideH>
          <a:insideV>
            <a:ln cap="flat" cmpd="sng" w="9525">
              <a:solidFill>
                <a:schemeClr val="accent5"/>
              </a:solidFill>
              <a:prstDash val="solid"/>
              <a:round/>
              <a:headEnd len="sm" w="sm" type="none"/>
              <a:tailEnd len="sm" w="sm" type="none"/>
            </a:ln>
          </a:insideV>
        </a:tcBdr>
        <a:fill>
          <a:solidFill>
            <a:srgbClr val="FFFFFF">
              <a:alpha val="0"/>
            </a:srgbClr>
          </a:solidFill>
        </a:fill>
      </a:tcStyle>
    </a:wholeTbl>
    <a:band1H>
      <a:tcTxStyle/>
      <a:tcStyle>
        <a:fill>
          <a:solidFill>
            <a:schemeClr val="accent5">
              <a:alpha val="40000"/>
            </a:schemeClr>
          </a:solidFill>
        </a:fill>
      </a:tcStyle>
    </a:band1H>
    <a:band2H>
      <a:tcTxStyle/>
    </a:band2H>
    <a:band1V>
      <a:tcTxStyle/>
      <a:tcStyle>
        <a:tcBdr>
          <a:top>
            <a:ln cap="flat" cmpd="sng" w="9525">
              <a:solidFill>
                <a:schemeClr val="accent5"/>
              </a:solidFill>
              <a:prstDash val="solid"/>
              <a:round/>
              <a:headEnd len="sm" w="sm" type="none"/>
              <a:tailEnd len="sm" w="sm" type="none"/>
            </a:ln>
          </a:top>
          <a:bottom>
            <a:ln cap="flat" cmpd="sng" w="9525">
              <a:solidFill>
                <a:schemeClr val="accent5"/>
              </a:solidFill>
              <a:prstDash val="solid"/>
              <a:round/>
              <a:headEnd len="sm" w="sm" type="none"/>
              <a:tailEnd len="sm" w="sm" type="none"/>
            </a:ln>
          </a:bottom>
        </a:tcBdr>
        <a:fill>
          <a:solidFill>
            <a:schemeClr val="accent5">
              <a:alpha val="40000"/>
            </a:schemeClr>
          </a:solidFill>
        </a:fill>
      </a:tcStyle>
    </a:band1V>
    <a:band2V>
      <a:tcTxStyle/>
    </a:band2V>
    <a:lastCol>
      <a:tcTxStyle b="on" i="off"/>
      <a:tcStyle>
        <a:tcBdr>
          <a:left>
            <a:ln cap="flat" cmpd="sng" w="9525">
              <a:solidFill>
                <a:schemeClr val="accent5"/>
              </a:solidFill>
              <a:prstDash val="solid"/>
              <a:round/>
              <a:headEnd len="sm" w="sm" type="none"/>
              <a:tailEnd len="sm" w="sm" type="none"/>
            </a:ln>
          </a:left>
          <a:right>
            <a:ln cap="flat" cmpd="sng" w="9525">
              <a:solidFill>
                <a:schemeClr val="accent5"/>
              </a:solidFill>
              <a:prstDash val="solid"/>
              <a:round/>
              <a:headEnd len="sm" w="sm" type="none"/>
              <a:tailEnd len="sm" w="sm" type="none"/>
            </a:ln>
          </a:right>
          <a:top>
            <a:ln cap="flat" cmpd="sng" w="9525">
              <a:solidFill>
                <a:schemeClr val="accent5"/>
              </a:solidFill>
              <a:prstDash val="solid"/>
              <a:round/>
              <a:headEnd len="sm" w="sm" type="none"/>
              <a:tailEnd len="sm" w="sm" type="none"/>
            </a:ln>
          </a:top>
          <a:bottom>
            <a:ln cap="flat" cmpd="sng" w="9525">
              <a:solidFill>
                <a:schemeClr val="accent5"/>
              </a:solidFill>
              <a:prstDash val="solid"/>
              <a:round/>
              <a:headEnd len="sm" w="sm" type="none"/>
              <a:tailEnd len="sm" w="sm" type="none"/>
            </a:ln>
          </a:bottom>
          <a:insideH>
            <a:ln cap="flat" cmpd="sng" w="9525">
              <a:solidFill>
                <a:schemeClr val="accent5"/>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tcStyle>
    </a:lastCol>
    <a:firstCol>
      <a:tcTxStyle b="on" i="off"/>
      <a:tcStyle>
        <a:tcBdr>
          <a:left>
            <a:ln cap="flat" cmpd="sng" w="9525">
              <a:solidFill>
                <a:schemeClr val="accent5"/>
              </a:solidFill>
              <a:prstDash val="solid"/>
              <a:round/>
              <a:headEnd len="sm" w="sm" type="none"/>
              <a:tailEnd len="sm" w="sm" type="none"/>
            </a:ln>
          </a:left>
          <a:right>
            <a:ln cap="flat" cmpd="sng" w="9525">
              <a:solidFill>
                <a:schemeClr val="accent5"/>
              </a:solidFill>
              <a:prstDash val="solid"/>
              <a:round/>
              <a:headEnd len="sm" w="sm" type="none"/>
              <a:tailEnd len="sm" w="sm" type="none"/>
            </a:ln>
          </a:right>
          <a:top>
            <a:ln cap="flat" cmpd="sng" w="9525">
              <a:solidFill>
                <a:schemeClr val="accent5"/>
              </a:solidFill>
              <a:prstDash val="solid"/>
              <a:round/>
              <a:headEnd len="sm" w="sm" type="none"/>
              <a:tailEnd len="sm" w="sm" type="none"/>
            </a:ln>
          </a:top>
          <a:bottom>
            <a:ln cap="flat" cmpd="sng" w="9525">
              <a:solidFill>
                <a:schemeClr val="accent5"/>
              </a:solidFill>
              <a:prstDash val="solid"/>
              <a:round/>
              <a:headEnd len="sm" w="sm" type="none"/>
              <a:tailEnd len="sm" w="sm" type="none"/>
            </a:ln>
          </a:bottom>
          <a:insideH>
            <a:ln cap="flat" cmpd="sng" w="9525">
              <a:solidFill>
                <a:schemeClr val="accent5"/>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tcStyle>
    </a:firstCol>
    <a:lastRow>
      <a:tcTxStyle b="on" i="off"/>
      <a:tcStyle>
        <a:tcBdr>
          <a:left>
            <a:ln cap="flat" cmpd="sng" w="9525">
              <a:solidFill>
                <a:schemeClr val="accent5"/>
              </a:solidFill>
              <a:prstDash val="solid"/>
              <a:round/>
              <a:headEnd len="sm" w="sm" type="none"/>
              <a:tailEnd len="sm" w="sm" type="none"/>
            </a:ln>
          </a:left>
          <a:right>
            <a:ln cap="flat" cmpd="sng" w="9525">
              <a:solidFill>
                <a:schemeClr val="accent5"/>
              </a:solidFill>
              <a:prstDash val="solid"/>
              <a:round/>
              <a:headEnd len="sm" w="sm" type="none"/>
              <a:tailEnd len="sm" w="sm" type="none"/>
            </a:ln>
          </a:right>
          <a:top>
            <a:ln cap="flat" cmpd="sng" w="9525">
              <a:solidFill>
                <a:schemeClr val="accent5"/>
              </a:solidFill>
              <a:prstDash val="solid"/>
              <a:round/>
              <a:headEnd len="sm" w="sm" type="none"/>
              <a:tailEnd len="sm" w="sm" type="none"/>
            </a:ln>
          </a:top>
          <a:bottom>
            <a:ln cap="flat" cmpd="sng" w="9525">
              <a:solidFill>
                <a:schemeClr val="accent5"/>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rgbClr val="FFFFFF">
              <a:alpha val="0"/>
            </a:srgbClr>
          </a:solidFill>
        </a:fill>
      </a:tcStyle>
    </a:lastRow>
    <a:seCell>
      <a:tcTxStyle/>
    </a:seCell>
    <a:swCell>
      <a:tcTxStyle/>
    </a:swCell>
    <a:firstRow>
      <a:tcTxStyle b="on" i="off">
        <a:font>
          <a:latin typeface="Arial"/>
          <a:ea typeface="Arial"/>
          <a:cs typeface="Arial"/>
        </a:font>
        <a:schemeClr val="lt1"/>
      </a:tcTxStyle>
      <a:tcStyle>
        <a:tcBdr>
          <a:left>
            <a:ln cap="flat" cmpd="sng" w="9525">
              <a:solidFill>
                <a:schemeClr val="accent5"/>
              </a:solidFill>
              <a:prstDash val="solid"/>
              <a:round/>
              <a:headEnd len="sm" w="sm" type="none"/>
              <a:tailEnd len="sm" w="sm" type="none"/>
            </a:ln>
          </a:left>
          <a:right>
            <a:ln cap="flat" cmpd="sng" w="9525">
              <a:solidFill>
                <a:schemeClr val="accent5"/>
              </a:solidFill>
              <a:prstDash val="solid"/>
              <a:round/>
              <a:headEnd len="sm" w="sm" type="none"/>
              <a:tailEnd len="sm" w="sm" type="none"/>
            </a:ln>
          </a:right>
          <a:top>
            <a:ln cap="flat" cmpd="sng" w="9525">
              <a:solidFill>
                <a:schemeClr val="accent5"/>
              </a:solidFill>
              <a:prstDash val="solid"/>
              <a:round/>
              <a:headEnd len="sm" w="sm" type="none"/>
              <a:tailEnd len="sm" w="sm" type="none"/>
            </a:ln>
          </a:top>
          <a:bottom>
            <a:ln cap="flat" cmpd="sng" w="9525">
              <a:solidFill>
                <a:schemeClr val="lt1"/>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chemeClr val="accent5"/>
          </a:solidFill>
        </a:fill>
      </a:tc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Black-boldItalic.fntdata"/><Relationship Id="rId20" Type="http://schemas.openxmlformats.org/officeDocument/2006/relationships/slide" Target="slides/slide11.xml"/><Relationship Id="rId42" Type="http://schemas.openxmlformats.org/officeDocument/2006/relationships/font" Target="fonts/RobotoThin-bold.fntdata"/><Relationship Id="rId41" Type="http://schemas.openxmlformats.org/officeDocument/2006/relationships/font" Target="fonts/RobotoThin-regular.fntdata"/><Relationship Id="rId22" Type="http://schemas.openxmlformats.org/officeDocument/2006/relationships/slide" Target="slides/slide13.xml"/><Relationship Id="rId44" Type="http://schemas.openxmlformats.org/officeDocument/2006/relationships/font" Target="fonts/RobotoThin-boldItalic.fntdata"/><Relationship Id="rId21" Type="http://schemas.openxmlformats.org/officeDocument/2006/relationships/slide" Target="slides/slide12.xml"/><Relationship Id="rId43" Type="http://schemas.openxmlformats.org/officeDocument/2006/relationships/font" Target="fonts/RobotoThin-italic.fntdata"/><Relationship Id="rId24" Type="http://schemas.openxmlformats.org/officeDocument/2006/relationships/slide" Target="slides/slide15.xml"/><Relationship Id="rId46" Type="http://schemas.openxmlformats.org/officeDocument/2006/relationships/font" Target="fonts/Roboto-bold.fntdata"/><Relationship Id="rId23" Type="http://schemas.openxmlformats.org/officeDocument/2006/relationships/slide" Target="slides/slide14.xml"/><Relationship Id="rId45" Type="http://schemas.openxmlformats.org/officeDocument/2006/relationships/font" Target="fonts/Roboto-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notesMaster" Target="notesMasters/notesMaster1.xml"/><Relationship Id="rId26" Type="http://schemas.openxmlformats.org/officeDocument/2006/relationships/slide" Target="slides/slide17.xml"/><Relationship Id="rId48" Type="http://schemas.openxmlformats.org/officeDocument/2006/relationships/font" Target="fonts/Roboto-boldItalic.fntdata"/><Relationship Id="rId25" Type="http://schemas.openxmlformats.org/officeDocument/2006/relationships/slide" Target="slides/slide16.xml"/><Relationship Id="rId47" Type="http://schemas.openxmlformats.org/officeDocument/2006/relationships/font" Target="fonts/Roboto-italic.fntdata"/><Relationship Id="rId28" Type="http://schemas.openxmlformats.org/officeDocument/2006/relationships/slide" Target="slides/slide19.xml"/><Relationship Id="rId27" Type="http://schemas.openxmlformats.org/officeDocument/2006/relationships/slide" Target="slides/slide18.xml"/><Relationship Id="rId5" Type="http://schemas.openxmlformats.org/officeDocument/2006/relationships/slideMaster" Target="slideMasters/slideMaster1.xml"/><Relationship Id="rId6" Type="http://schemas.openxmlformats.org/officeDocument/2006/relationships/slideMaster" Target="slideMasters/slideMaster2.xml"/><Relationship Id="rId29" Type="http://schemas.openxmlformats.org/officeDocument/2006/relationships/slide" Target="slides/slide20.xml"/><Relationship Id="rId7" Type="http://schemas.openxmlformats.org/officeDocument/2006/relationships/slideMaster" Target="slideMasters/slideMaster3.xml"/><Relationship Id="rId8" Type="http://schemas.openxmlformats.org/officeDocument/2006/relationships/slideMaster" Target="slideMasters/slideMaster4.xml"/><Relationship Id="rId31" Type="http://schemas.openxmlformats.org/officeDocument/2006/relationships/slide" Target="slides/slide22.xml"/><Relationship Id="rId30" Type="http://schemas.openxmlformats.org/officeDocument/2006/relationships/slide" Target="slides/slide21.xml"/><Relationship Id="rId11" Type="http://schemas.openxmlformats.org/officeDocument/2006/relationships/slide" Target="slides/slide2.xml"/><Relationship Id="rId33" Type="http://schemas.openxmlformats.org/officeDocument/2006/relationships/slide" Target="slides/slide24.xml"/><Relationship Id="rId10" Type="http://schemas.openxmlformats.org/officeDocument/2006/relationships/slide" Target="slides/slide1.xml"/><Relationship Id="rId32" Type="http://schemas.openxmlformats.org/officeDocument/2006/relationships/slide" Target="slides/slide23.xml"/><Relationship Id="rId13" Type="http://schemas.openxmlformats.org/officeDocument/2006/relationships/slide" Target="slides/slide4.xml"/><Relationship Id="rId35" Type="http://schemas.openxmlformats.org/officeDocument/2006/relationships/slide" Target="slides/slide26.xml"/><Relationship Id="rId12" Type="http://schemas.openxmlformats.org/officeDocument/2006/relationships/slide" Target="slides/slide3.xml"/><Relationship Id="rId34" Type="http://schemas.openxmlformats.org/officeDocument/2006/relationships/slide" Target="slides/slide25.xml"/><Relationship Id="rId15" Type="http://schemas.openxmlformats.org/officeDocument/2006/relationships/slide" Target="slides/slide6.xml"/><Relationship Id="rId37" Type="http://schemas.openxmlformats.org/officeDocument/2006/relationships/slide" Target="slides/slide28.xml"/><Relationship Id="rId14" Type="http://schemas.openxmlformats.org/officeDocument/2006/relationships/slide" Target="slides/slide5.xml"/><Relationship Id="rId36" Type="http://schemas.openxmlformats.org/officeDocument/2006/relationships/slide" Target="slides/slide27.xml"/><Relationship Id="rId17" Type="http://schemas.openxmlformats.org/officeDocument/2006/relationships/slide" Target="slides/slide8.xml"/><Relationship Id="rId39" Type="http://schemas.openxmlformats.org/officeDocument/2006/relationships/font" Target="fonts/RobotoBlack-bold.fntdata"/><Relationship Id="rId16" Type="http://schemas.openxmlformats.org/officeDocument/2006/relationships/slide" Target="slides/slide7.xml"/><Relationship Id="rId38" Type="http://schemas.openxmlformats.org/officeDocument/2006/relationships/slide" Target="slides/slide29.xml"/><Relationship Id="rId19" Type="http://schemas.openxmlformats.org/officeDocument/2006/relationships/slide" Target="slides/slide10.xml"/><Relationship Id="rId18"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powerusersoftwares.com/" TargetMode="External"/><Relationship Id="rId3" Type="http://schemas.openxmlformats.org/officeDocument/2006/relationships/hyperlink" Target="https://www.powerusersoftwares.com/terms" TargetMode="Externa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eadf708010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eadf708010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6" name="Shape 556"/>
        <p:cNvGrpSpPr/>
        <p:nvPr/>
      </p:nvGrpSpPr>
      <p:grpSpPr>
        <a:xfrm>
          <a:off x="0" y="0"/>
          <a:ext cx="0" cy="0"/>
          <a:chOff x="0" y="0"/>
          <a:chExt cx="0" cy="0"/>
        </a:xfrm>
      </p:grpSpPr>
      <p:sp>
        <p:nvSpPr>
          <p:cNvPr id="557" name="Google Shape;557;geace6b352d_22_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geace6b352d_22_18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2" name="Shape 612"/>
        <p:cNvGrpSpPr/>
        <p:nvPr/>
      </p:nvGrpSpPr>
      <p:grpSpPr>
        <a:xfrm>
          <a:off x="0" y="0"/>
          <a:ext cx="0" cy="0"/>
          <a:chOff x="0" y="0"/>
          <a:chExt cx="0" cy="0"/>
        </a:xfrm>
      </p:grpSpPr>
      <p:sp>
        <p:nvSpPr>
          <p:cNvPr id="613" name="Google Shape;613;geace6b352d_22_2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geace6b352d_22_24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0" name="Shape 660"/>
        <p:cNvGrpSpPr/>
        <p:nvPr/>
      </p:nvGrpSpPr>
      <p:grpSpPr>
        <a:xfrm>
          <a:off x="0" y="0"/>
          <a:ext cx="0" cy="0"/>
          <a:chOff x="0" y="0"/>
          <a:chExt cx="0" cy="0"/>
        </a:xfrm>
      </p:grpSpPr>
      <p:sp>
        <p:nvSpPr>
          <p:cNvPr id="661" name="Google Shape;661;geace6b352d_22_2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geace6b352d_22_28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0" name="Shape 700"/>
        <p:cNvGrpSpPr/>
        <p:nvPr/>
      </p:nvGrpSpPr>
      <p:grpSpPr>
        <a:xfrm>
          <a:off x="0" y="0"/>
          <a:ext cx="0" cy="0"/>
          <a:chOff x="0" y="0"/>
          <a:chExt cx="0" cy="0"/>
        </a:xfrm>
      </p:grpSpPr>
      <p:sp>
        <p:nvSpPr>
          <p:cNvPr id="701" name="Google Shape;701;geace6b352d_22_3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geace6b352d_22_32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9" name="Shape 739"/>
        <p:cNvGrpSpPr/>
        <p:nvPr/>
      </p:nvGrpSpPr>
      <p:grpSpPr>
        <a:xfrm>
          <a:off x="0" y="0"/>
          <a:ext cx="0" cy="0"/>
          <a:chOff x="0" y="0"/>
          <a:chExt cx="0" cy="0"/>
        </a:xfrm>
      </p:grpSpPr>
      <p:sp>
        <p:nvSpPr>
          <p:cNvPr id="740" name="Google Shape;740;geace6b352d_22_3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geace6b352d_22_36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6" name="Shape 966"/>
        <p:cNvGrpSpPr/>
        <p:nvPr/>
      </p:nvGrpSpPr>
      <p:grpSpPr>
        <a:xfrm>
          <a:off x="0" y="0"/>
          <a:ext cx="0" cy="0"/>
          <a:chOff x="0" y="0"/>
          <a:chExt cx="0" cy="0"/>
        </a:xfrm>
      </p:grpSpPr>
      <p:sp>
        <p:nvSpPr>
          <p:cNvPr id="967" name="Google Shape;967;geace6b352d_22_5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geace6b352d_22_59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7" name="Shape 1057"/>
        <p:cNvGrpSpPr/>
        <p:nvPr/>
      </p:nvGrpSpPr>
      <p:grpSpPr>
        <a:xfrm>
          <a:off x="0" y="0"/>
          <a:ext cx="0" cy="0"/>
          <a:chOff x="0" y="0"/>
          <a:chExt cx="0" cy="0"/>
        </a:xfrm>
      </p:grpSpPr>
      <p:sp>
        <p:nvSpPr>
          <p:cNvPr id="1058" name="Google Shape;1058;geace6b352d_12_75: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geace6b352d_12_7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5" name="Shape 1075"/>
        <p:cNvGrpSpPr/>
        <p:nvPr/>
      </p:nvGrpSpPr>
      <p:grpSpPr>
        <a:xfrm>
          <a:off x="0" y="0"/>
          <a:ext cx="0" cy="0"/>
          <a:chOff x="0" y="0"/>
          <a:chExt cx="0" cy="0"/>
        </a:xfrm>
      </p:grpSpPr>
      <p:sp>
        <p:nvSpPr>
          <p:cNvPr id="1076" name="Google Shape;1076;geace6b352d_12_9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77" name="Google Shape;1077;geace6b352d_12_9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t>This template was inserted from Power-user, the productivity add-in for PowerPoint, Excel and Word.</a:t>
            </a:r>
            <a:endParaRPr/>
          </a:p>
          <a:p>
            <a:pPr indent="0" lvl="0" marL="0" rtl="0" algn="l">
              <a:spcBef>
                <a:spcPts val="0"/>
              </a:spcBef>
              <a:spcAft>
                <a:spcPts val="0"/>
              </a:spcAft>
              <a:buNone/>
            </a:pPr>
            <a:r>
              <a:rPr lang="en"/>
              <a:t>Install Power-user to access thousands of templates, icons, maps, diagrams and charts with Power-user.</a:t>
            </a:r>
            <a:endParaRPr/>
          </a:p>
          <a:p>
            <a:pPr indent="0" lvl="0" marL="0" rtl="0" algn="l">
              <a:spcBef>
                <a:spcPts val="0"/>
              </a:spcBef>
              <a:spcAft>
                <a:spcPts val="0"/>
              </a:spcAft>
              <a:buNone/>
            </a:pPr>
            <a:r>
              <a:rPr lang="en"/>
              <a:t>Visit </a:t>
            </a:r>
            <a:r>
              <a:rPr lang="en" u="sng">
                <a:solidFill>
                  <a:schemeClr val="hlink"/>
                </a:solidFill>
                <a:hlinkClick r:id="rId2"/>
              </a:rPr>
              <a:t>https://www.powerusersoftwares.com/</a:t>
            </a:r>
            <a:endParaRPr/>
          </a:p>
          <a:p>
            <a:pPr indent="0" lvl="0" marL="0" rtl="0" algn="l">
              <a:spcBef>
                <a:spcPts val="0"/>
              </a:spcBef>
              <a:spcAft>
                <a:spcPts val="0"/>
              </a:spcAft>
              <a:buNone/>
            </a:pPr>
            <a:r>
              <a:rPr lang="en"/>
              <a:t>©Power-user SAS, terms of license: </a:t>
            </a:r>
            <a:r>
              <a:rPr lang="en" u="sng">
                <a:solidFill>
                  <a:schemeClr val="hlink"/>
                </a:solidFill>
                <a:hlinkClick r:id="rId3"/>
              </a:rPr>
              <a:t>https://www.powerusersoftwares.com/terms</a:t>
            </a:r>
            <a:endParaRPr/>
          </a:p>
        </p:txBody>
      </p:sp>
      <p:sp>
        <p:nvSpPr>
          <p:cNvPr id="1078" name="Google Shape;1078;geace6b352d_12_9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4" name="Shape 1094"/>
        <p:cNvGrpSpPr/>
        <p:nvPr/>
      </p:nvGrpSpPr>
      <p:grpSpPr>
        <a:xfrm>
          <a:off x="0" y="0"/>
          <a:ext cx="0" cy="0"/>
          <a:chOff x="0" y="0"/>
          <a:chExt cx="0" cy="0"/>
        </a:xfrm>
      </p:grpSpPr>
      <p:sp>
        <p:nvSpPr>
          <p:cNvPr id="1095" name="Google Shape;1095;geace6b387d_1_15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96" name="Google Shape;1096;geace6b387d_1_1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1" name="Shape 1141"/>
        <p:cNvGrpSpPr/>
        <p:nvPr/>
      </p:nvGrpSpPr>
      <p:grpSpPr>
        <a:xfrm>
          <a:off x="0" y="0"/>
          <a:ext cx="0" cy="0"/>
          <a:chOff x="0" y="0"/>
          <a:chExt cx="0" cy="0"/>
        </a:xfrm>
      </p:grpSpPr>
      <p:sp>
        <p:nvSpPr>
          <p:cNvPr id="1142" name="Google Shape;1142;geace6b387d_1_19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43" name="Google Shape;1143;geace6b387d_1_19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eac8eee69c_1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geac8eee69c_1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1" name="Shape 1181"/>
        <p:cNvGrpSpPr/>
        <p:nvPr/>
      </p:nvGrpSpPr>
      <p:grpSpPr>
        <a:xfrm>
          <a:off x="0" y="0"/>
          <a:ext cx="0" cy="0"/>
          <a:chOff x="0" y="0"/>
          <a:chExt cx="0" cy="0"/>
        </a:xfrm>
      </p:grpSpPr>
      <p:sp>
        <p:nvSpPr>
          <p:cNvPr id="1182" name="Google Shape;1182;geace6b352d_17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geace6b352d_17_12: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8" name="Shape 1198"/>
        <p:cNvGrpSpPr/>
        <p:nvPr/>
      </p:nvGrpSpPr>
      <p:grpSpPr>
        <a:xfrm>
          <a:off x="0" y="0"/>
          <a:ext cx="0" cy="0"/>
          <a:chOff x="0" y="0"/>
          <a:chExt cx="0" cy="0"/>
        </a:xfrm>
      </p:grpSpPr>
      <p:sp>
        <p:nvSpPr>
          <p:cNvPr id="1199" name="Google Shape;1199;geac8eee69c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geac8eee69c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4" name="Shape 1204"/>
        <p:cNvGrpSpPr/>
        <p:nvPr/>
      </p:nvGrpSpPr>
      <p:grpSpPr>
        <a:xfrm>
          <a:off x="0" y="0"/>
          <a:ext cx="0" cy="0"/>
          <a:chOff x="0" y="0"/>
          <a:chExt cx="0" cy="0"/>
        </a:xfrm>
      </p:grpSpPr>
      <p:sp>
        <p:nvSpPr>
          <p:cNvPr id="1205" name="Google Shape;1205;geace6b352d_2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geace6b352d_2_14: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4" name="Shape 1234"/>
        <p:cNvGrpSpPr/>
        <p:nvPr/>
      </p:nvGrpSpPr>
      <p:grpSpPr>
        <a:xfrm>
          <a:off x="0" y="0"/>
          <a:ext cx="0" cy="0"/>
          <a:chOff x="0" y="0"/>
          <a:chExt cx="0" cy="0"/>
        </a:xfrm>
      </p:grpSpPr>
      <p:sp>
        <p:nvSpPr>
          <p:cNvPr id="1235" name="Google Shape;1235;geace6b352d_2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geace6b352d_2_44: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8" name="Shape 1258"/>
        <p:cNvGrpSpPr/>
        <p:nvPr/>
      </p:nvGrpSpPr>
      <p:grpSpPr>
        <a:xfrm>
          <a:off x="0" y="0"/>
          <a:ext cx="0" cy="0"/>
          <a:chOff x="0" y="0"/>
          <a:chExt cx="0" cy="0"/>
        </a:xfrm>
      </p:grpSpPr>
      <p:sp>
        <p:nvSpPr>
          <p:cNvPr id="1259" name="Google Shape;1259;geace6b352d_2_6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60" name="Google Shape;1260;geace6b352d_2_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2" name="Shape 1282"/>
        <p:cNvGrpSpPr/>
        <p:nvPr/>
      </p:nvGrpSpPr>
      <p:grpSpPr>
        <a:xfrm>
          <a:off x="0" y="0"/>
          <a:ext cx="0" cy="0"/>
          <a:chOff x="0" y="0"/>
          <a:chExt cx="0" cy="0"/>
        </a:xfrm>
      </p:grpSpPr>
      <p:sp>
        <p:nvSpPr>
          <p:cNvPr id="1283" name="Google Shape;1283;geace6b352d_2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geace6b352d_2_90: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9" name="Shape 1299"/>
        <p:cNvGrpSpPr/>
        <p:nvPr/>
      </p:nvGrpSpPr>
      <p:grpSpPr>
        <a:xfrm>
          <a:off x="0" y="0"/>
          <a:ext cx="0" cy="0"/>
          <a:chOff x="0" y="0"/>
          <a:chExt cx="0" cy="0"/>
        </a:xfrm>
      </p:grpSpPr>
      <p:sp>
        <p:nvSpPr>
          <p:cNvPr id="1300" name="Google Shape;1300;geace6b35fc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geace6b35fc_2_0: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6" name="Shape 1316"/>
        <p:cNvGrpSpPr/>
        <p:nvPr/>
      </p:nvGrpSpPr>
      <p:grpSpPr>
        <a:xfrm>
          <a:off x="0" y="0"/>
          <a:ext cx="0" cy="0"/>
          <a:chOff x="0" y="0"/>
          <a:chExt cx="0" cy="0"/>
        </a:xfrm>
      </p:grpSpPr>
      <p:sp>
        <p:nvSpPr>
          <p:cNvPr id="1317" name="Google Shape;1317;geace6b352d_7_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18" name="Google Shape;1318;geace6b352d_7_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6" name="Shape 1326"/>
        <p:cNvGrpSpPr/>
        <p:nvPr/>
      </p:nvGrpSpPr>
      <p:grpSpPr>
        <a:xfrm>
          <a:off x="0" y="0"/>
          <a:ext cx="0" cy="0"/>
          <a:chOff x="0" y="0"/>
          <a:chExt cx="0" cy="0"/>
        </a:xfrm>
      </p:grpSpPr>
      <p:sp>
        <p:nvSpPr>
          <p:cNvPr id="1327" name="Google Shape;1327;geace6b352d_7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geace6b352d_7_27: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3" name="Shape 1333"/>
        <p:cNvGrpSpPr/>
        <p:nvPr/>
      </p:nvGrpSpPr>
      <p:grpSpPr>
        <a:xfrm>
          <a:off x="0" y="0"/>
          <a:ext cx="0" cy="0"/>
          <a:chOff x="0" y="0"/>
          <a:chExt cx="0" cy="0"/>
        </a:xfrm>
      </p:grpSpPr>
      <p:sp>
        <p:nvSpPr>
          <p:cNvPr id="1334" name="Google Shape;1334;geadf70801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5" name="Google Shape;1335;geadf70801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eac8eee69c_1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geac8eee69c_1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eace6b352d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eace6b352d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eace6b352d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eace6b352d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eace6b352d_2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geace6b352d_22_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geace6b352d_22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geace6b352d_22_5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geace6b352d_22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geace6b352d_22_12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rtl="0" algn="ctr">
              <a:spcBef>
                <a:spcPts val="0"/>
              </a:spcBef>
              <a:spcAft>
                <a:spcPts val="0"/>
              </a:spcAft>
              <a:buSzPts val="1800"/>
              <a:buChar char="●"/>
              <a:defRPr/>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53" name="Shape 53"/>
        <p:cNvGrpSpPr/>
        <p:nvPr/>
      </p:nvGrpSpPr>
      <p:grpSpPr>
        <a:xfrm>
          <a:off x="0" y="0"/>
          <a:ext cx="0" cy="0"/>
          <a:chOff x="0" y="0"/>
          <a:chExt cx="0" cy="0"/>
        </a:xfrm>
      </p:grpSpPr>
      <p:sp>
        <p:nvSpPr>
          <p:cNvPr id="54" name="Google Shape;54;p14"/>
          <p:cNvSpPr txBox="1"/>
          <p:nvPr>
            <p:ph type="title"/>
          </p:nvPr>
        </p:nvSpPr>
        <p:spPr>
          <a:xfrm>
            <a:off x="723900" y="1812450"/>
            <a:ext cx="3608400" cy="6762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sz="3000">
                <a:solidFill>
                  <a:schemeClr val="accent2"/>
                </a:solidFill>
                <a:latin typeface="Roboto Black"/>
                <a:ea typeface="Roboto Black"/>
                <a:cs typeface="Roboto Black"/>
                <a:sym typeface="Roboto Black"/>
              </a:defRPr>
            </a:lvl1pPr>
            <a:lvl2pPr lvl="1" rtl="0" algn="l">
              <a:lnSpc>
                <a:spcPct val="100000"/>
              </a:lnSpc>
              <a:spcBef>
                <a:spcPts val="0"/>
              </a:spcBef>
              <a:spcAft>
                <a:spcPts val="0"/>
              </a:spcAft>
              <a:buSzPts val="2800"/>
              <a:buNone/>
              <a:defRPr sz="3000">
                <a:latin typeface="Roboto Black"/>
                <a:ea typeface="Roboto Black"/>
                <a:cs typeface="Roboto Black"/>
                <a:sym typeface="Roboto Black"/>
              </a:defRPr>
            </a:lvl2pPr>
            <a:lvl3pPr lvl="2" rtl="0" algn="l">
              <a:lnSpc>
                <a:spcPct val="100000"/>
              </a:lnSpc>
              <a:spcBef>
                <a:spcPts val="0"/>
              </a:spcBef>
              <a:spcAft>
                <a:spcPts val="0"/>
              </a:spcAft>
              <a:buSzPts val="2800"/>
              <a:buNone/>
              <a:defRPr sz="3000">
                <a:latin typeface="Roboto Black"/>
                <a:ea typeface="Roboto Black"/>
                <a:cs typeface="Roboto Black"/>
                <a:sym typeface="Roboto Black"/>
              </a:defRPr>
            </a:lvl3pPr>
            <a:lvl4pPr lvl="3" rtl="0" algn="l">
              <a:lnSpc>
                <a:spcPct val="100000"/>
              </a:lnSpc>
              <a:spcBef>
                <a:spcPts val="0"/>
              </a:spcBef>
              <a:spcAft>
                <a:spcPts val="0"/>
              </a:spcAft>
              <a:buSzPts val="2800"/>
              <a:buNone/>
              <a:defRPr sz="3000">
                <a:latin typeface="Roboto Black"/>
                <a:ea typeface="Roboto Black"/>
                <a:cs typeface="Roboto Black"/>
                <a:sym typeface="Roboto Black"/>
              </a:defRPr>
            </a:lvl4pPr>
            <a:lvl5pPr lvl="4" rtl="0" algn="l">
              <a:lnSpc>
                <a:spcPct val="100000"/>
              </a:lnSpc>
              <a:spcBef>
                <a:spcPts val="0"/>
              </a:spcBef>
              <a:spcAft>
                <a:spcPts val="0"/>
              </a:spcAft>
              <a:buSzPts val="2800"/>
              <a:buNone/>
              <a:defRPr sz="3000">
                <a:latin typeface="Roboto Black"/>
                <a:ea typeface="Roboto Black"/>
                <a:cs typeface="Roboto Black"/>
                <a:sym typeface="Roboto Black"/>
              </a:defRPr>
            </a:lvl5pPr>
            <a:lvl6pPr lvl="5" rtl="0" algn="l">
              <a:lnSpc>
                <a:spcPct val="100000"/>
              </a:lnSpc>
              <a:spcBef>
                <a:spcPts val="0"/>
              </a:spcBef>
              <a:spcAft>
                <a:spcPts val="0"/>
              </a:spcAft>
              <a:buSzPts val="2800"/>
              <a:buNone/>
              <a:defRPr sz="3000">
                <a:latin typeface="Roboto Black"/>
                <a:ea typeface="Roboto Black"/>
                <a:cs typeface="Roboto Black"/>
                <a:sym typeface="Roboto Black"/>
              </a:defRPr>
            </a:lvl6pPr>
            <a:lvl7pPr lvl="6" rtl="0" algn="l">
              <a:lnSpc>
                <a:spcPct val="100000"/>
              </a:lnSpc>
              <a:spcBef>
                <a:spcPts val="0"/>
              </a:spcBef>
              <a:spcAft>
                <a:spcPts val="0"/>
              </a:spcAft>
              <a:buSzPts val="2800"/>
              <a:buNone/>
              <a:defRPr sz="3000">
                <a:latin typeface="Roboto Black"/>
                <a:ea typeface="Roboto Black"/>
                <a:cs typeface="Roboto Black"/>
                <a:sym typeface="Roboto Black"/>
              </a:defRPr>
            </a:lvl7pPr>
            <a:lvl8pPr lvl="7" rtl="0" algn="l">
              <a:lnSpc>
                <a:spcPct val="100000"/>
              </a:lnSpc>
              <a:spcBef>
                <a:spcPts val="0"/>
              </a:spcBef>
              <a:spcAft>
                <a:spcPts val="0"/>
              </a:spcAft>
              <a:buSzPts val="2800"/>
              <a:buNone/>
              <a:defRPr sz="3000">
                <a:latin typeface="Roboto Black"/>
                <a:ea typeface="Roboto Black"/>
                <a:cs typeface="Roboto Black"/>
                <a:sym typeface="Roboto Black"/>
              </a:defRPr>
            </a:lvl8pPr>
            <a:lvl9pPr lvl="8" rtl="0" algn="l">
              <a:lnSpc>
                <a:spcPct val="100000"/>
              </a:lnSpc>
              <a:spcBef>
                <a:spcPts val="0"/>
              </a:spcBef>
              <a:spcAft>
                <a:spcPts val="0"/>
              </a:spcAft>
              <a:buSzPts val="2800"/>
              <a:buNone/>
              <a:defRPr sz="3000">
                <a:latin typeface="Roboto Black"/>
                <a:ea typeface="Roboto Black"/>
                <a:cs typeface="Roboto Black"/>
                <a:sym typeface="Roboto Black"/>
              </a:defRPr>
            </a:lvl9pPr>
          </a:lstStyle>
          <a:p/>
        </p:txBody>
      </p:sp>
      <p:sp>
        <p:nvSpPr>
          <p:cNvPr id="55" name="Google Shape;55;p14"/>
          <p:cNvSpPr txBox="1"/>
          <p:nvPr>
            <p:ph idx="1" type="subTitle"/>
          </p:nvPr>
        </p:nvSpPr>
        <p:spPr>
          <a:xfrm>
            <a:off x="720000" y="3571840"/>
            <a:ext cx="3924000" cy="10032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1800"/>
              <a:buNone/>
              <a:defRPr>
                <a:solidFill>
                  <a:schemeClr val="lt1"/>
                </a:solidFill>
                <a:latin typeface="Roboto"/>
                <a:ea typeface="Roboto"/>
                <a:cs typeface="Roboto"/>
                <a:sym typeface="Roboto"/>
              </a:defRPr>
            </a:lvl1pPr>
            <a:lvl2pPr lvl="1" rtl="0" algn="l">
              <a:lnSpc>
                <a:spcPct val="100000"/>
              </a:lnSpc>
              <a:spcBef>
                <a:spcPts val="0"/>
              </a:spcBef>
              <a:spcAft>
                <a:spcPts val="0"/>
              </a:spcAft>
              <a:buSzPts val="1400"/>
              <a:buNone/>
              <a:defRPr>
                <a:solidFill>
                  <a:schemeClr val="lt1"/>
                </a:solidFill>
                <a:latin typeface="Roboto"/>
                <a:ea typeface="Roboto"/>
                <a:cs typeface="Roboto"/>
                <a:sym typeface="Roboto"/>
              </a:defRPr>
            </a:lvl2pPr>
            <a:lvl3pPr lvl="2" rtl="0" algn="l">
              <a:lnSpc>
                <a:spcPct val="100000"/>
              </a:lnSpc>
              <a:spcBef>
                <a:spcPts val="0"/>
              </a:spcBef>
              <a:spcAft>
                <a:spcPts val="0"/>
              </a:spcAft>
              <a:buSzPts val="1400"/>
              <a:buNone/>
              <a:defRPr>
                <a:solidFill>
                  <a:schemeClr val="lt1"/>
                </a:solidFill>
                <a:latin typeface="Roboto"/>
                <a:ea typeface="Roboto"/>
                <a:cs typeface="Roboto"/>
                <a:sym typeface="Roboto"/>
              </a:defRPr>
            </a:lvl3pPr>
            <a:lvl4pPr lvl="3" rtl="0" algn="l">
              <a:lnSpc>
                <a:spcPct val="100000"/>
              </a:lnSpc>
              <a:spcBef>
                <a:spcPts val="0"/>
              </a:spcBef>
              <a:spcAft>
                <a:spcPts val="0"/>
              </a:spcAft>
              <a:buSzPts val="1400"/>
              <a:buNone/>
              <a:defRPr>
                <a:solidFill>
                  <a:schemeClr val="lt1"/>
                </a:solidFill>
                <a:latin typeface="Roboto"/>
                <a:ea typeface="Roboto"/>
                <a:cs typeface="Roboto"/>
                <a:sym typeface="Roboto"/>
              </a:defRPr>
            </a:lvl4pPr>
            <a:lvl5pPr lvl="4" rtl="0" algn="l">
              <a:lnSpc>
                <a:spcPct val="100000"/>
              </a:lnSpc>
              <a:spcBef>
                <a:spcPts val="0"/>
              </a:spcBef>
              <a:spcAft>
                <a:spcPts val="0"/>
              </a:spcAft>
              <a:buSzPts val="1400"/>
              <a:buNone/>
              <a:defRPr>
                <a:solidFill>
                  <a:schemeClr val="lt1"/>
                </a:solidFill>
                <a:latin typeface="Roboto"/>
                <a:ea typeface="Roboto"/>
                <a:cs typeface="Roboto"/>
                <a:sym typeface="Roboto"/>
              </a:defRPr>
            </a:lvl5pPr>
            <a:lvl6pPr lvl="5" rtl="0" algn="l">
              <a:lnSpc>
                <a:spcPct val="100000"/>
              </a:lnSpc>
              <a:spcBef>
                <a:spcPts val="0"/>
              </a:spcBef>
              <a:spcAft>
                <a:spcPts val="0"/>
              </a:spcAft>
              <a:buSzPts val="1400"/>
              <a:buNone/>
              <a:defRPr>
                <a:solidFill>
                  <a:schemeClr val="lt1"/>
                </a:solidFill>
                <a:latin typeface="Roboto"/>
                <a:ea typeface="Roboto"/>
                <a:cs typeface="Roboto"/>
                <a:sym typeface="Roboto"/>
              </a:defRPr>
            </a:lvl6pPr>
            <a:lvl7pPr lvl="6" rtl="0" algn="l">
              <a:lnSpc>
                <a:spcPct val="100000"/>
              </a:lnSpc>
              <a:spcBef>
                <a:spcPts val="0"/>
              </a:spcBef>
              <a:spcAft>
                <a:spcPts val="0"/>
              </a:spcAft>
              <a:buSzPts val="1400"/>
              <a:buNone/>
              <a:defRPr>
                <a:solidFill>
                  <a:schemeClr val="lt1"/>
                </a:solidFill>
                <a:latin typeface="Roboto"/>
                <a:ea typeface="Roboto"/>
                <a:cs typeface="Roboto"/>
                <a:sym typeface="Roboto"/>
              </a:defRPr>
            </a:lvl7pPr>
            <a:lvl8pPr lvl="7" rtl="0" algn="l">
              <a:lnSpc>
                <a:spcPct val="100000"/>
              </a:lnSpc>
              <a:spcBef>
                <a:spcPts val="0"/>
              </a:spcBef>
              <a:spcAft>
                <a:spcPts val="0"/>
              </a:spcAft>
              <a:buSzPts val="1400"/>
              <a:buNone/>
              <a:defRPr>
                <a:solidFill>
                  <a:schemeClr val="lt1"/>
                </a:solidFill>
                <a:latin typeface="Roboto"/>
                <a:ea typeface="Roboto"/>
                <a:cs typeface="Roboto"/>
                <a:sym typeface="Roboto"/>
              </a:defRPr>
            </a:lvl8pPr>
            <a:lvl9pPr lvl="8" rtl="0" algn="l">
              <a:lnSpc>
                <a:spcPct val="100000"/>
              </a:lnSpc>
              <a:spcBef>
                <a:spcPts val="0"/>
              </a:spcBef>
              <a:spcAft>
                <a:spcPts val="0"/>
              </a:spcAft>
              <a:buSzPts val="1400"/>
              <a:buNone/>
              <a:defRPr>
                <a:solidFill>
                  <a:schemeClr val="lt1"/>
                </a:solidFill>
                <a:latin typeface="Roboto"/>
                <a:ea typeface="Roboto"/>
                <a:cs typeface="Roboto"/>
                <a:sym typeface="Roboto"/>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56" name="Shape 56"/>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hree columns 3">
  <p:cSld name="BLANK_2_1_1_1_1_1">
    <p:spTree>
      <p:nvGrpSpPr>
        <p:cNvPr id="57" name="Shape 57"/>
        <p:cNvGrpSpPr/>
        <p:nvPr/>
      </p:nvGrpSpPr>
      <p:grpSpPr>
        <a:xfrm>
          <a:off x="0" y="0"/>
          <a:ext cx="0" cy="0"/>
          <a:chOff x="0" y="0"/>
          <a:chExt cx="0" cy="0"/>
        </a:xfrm>
      </p:grpSpPr>
      <p:sp>
        <p:nvSpPr>
          <p:cNvPr id="58" name="Google Shape;58;p16"/>
          <p:cNvSpPr txBox="1"/>
          <p:nvPr>
            <p:ph type="title"/>
          </p:nvPr>
        </p:nvSpPr>
        <p:spPr>
          <a:xfrm>
            <a:off x="720000" y="540000"/>
            <a:ext cx="5094000" cy="12384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sz="3000">
                <a:solidFill>
                  <a:schemeClr val="accent2"/>
                </a:solidFill>
                <a:latin typeface="Roboto Black"/>
                <a:ea typeface="Roboto Black"/>
                <a:cs typeface="Roboto Black"/>
                <a:sym typeface="Roboto Black"/>
              </a:defRPr>
            </a:lvl1pPr>
            <a:lvl2pPr lvl="1" rtl="0" algn="l">
              <a:lnSpc>
                <a:spcPct val="100000"/>
              </a:lnSpc>
              <a:spcBef>
                <a:spcPts val="0"/>
              </a:spcBef>
              <a:spcAft>
                <a:spcPts val="0"/>
              </a:spcAft>
              <a:buSzPts val="2800"/>
              <a:buNone/>
              <a:defRPr sz="3000">
                <a:latin typeface="Roboto Black"/>
                <a:ea typeface="Roboto Black"/>
                <a:cs typeface="Roboto Black"/>
                <a:sym typeface="Roboto Black"/>
              </a:defRPr>
            </a:lvl2pPr>
            <a:lvl3pPr lvl="2" rtl="0" algn="l">
              <a:lnSpc>
                <a:spcPct val="100000"/>
              </a:lnSpc>
              <a:spcBef>
                <a:spcPts val="0"/>
              </a:spcBef>
              <a:spcAft>
                <a:spcPts val="0"/>
              </a:spcAft>
              <a:buSzPts val="2800"/>
              <a:buNone/>
              <a:defRPr sz="3000">
                <a:latin typeface="Roboto Black"/>
                <a:ea typeface="Roboto Black"/>
                <a:cs typeface="Roboto Black"/>
                <a:sym typeface="Roboto Black"/>
              </a:defRPr>
            </a:lvl3pPr>
            <a:lvl4pPr lvl="3" rtl="0" algn="l">
              <a:lnSpc>
                <a:spcPct val="100000"/>
              </a:lnSpc>
              <a:spcBef>
                <a:spcPts val="0"/>
              </a:spcBef>
              <a:spcAft>
                <a:spcPts val="0"/>
              </a:spcAft>
              <a:buSzPts val="2800"/>
              <a:buNone/>
              <a:defRPr sz="3000">
                <a:latin typeface="Roboto Black"/>
                <a:ea typeface="Roboto Black"/>
                <a:cs typeface="Roboto Black"/>
                <a:sym typeface="Roboto Black"/>
              </a:defRPr>
            </a:lvl4pPr>
            <a:lvl5pPr lvl="4" rtl="0" algn="l">
              <a:lnSpc>
                <a:spcPct val="100000"/>
              </a:lnSpc>
              <a:spcBef>
                <a:spcPts val="0"/>
              </a:spcBef>
              <a:spcAft>
                <a:spcPts val="0"/>
              </a:spcAft>
              <a:buSzPts val="2800"/>
              <a:buNone/>
              <a:defRPr sz="3000">
                <a:latin typeface="Roboto Black"/>
                <a:ea typeface="Roboto Black"/>
                <a:cs typeface="Roboto Black"/>
                <a:sym typeface="Roboto Black"/>
              </a:defRPr>
            </a:lvl5pPr>
            <a:lvl6pPr lvl="5" rtl="0" algn="l">
              <a:lnSpc>
                <a:spcPct val="100000"/>
              </a:lnSpc>
              <a:spcBef>
                <a:spcPts val="0"/>
              </a:spcBef>
              <a:spcAft>
                <a:spcPts val="0"/>
              </a:spcAft>
              <a:buSzPts val="2800"/>
              <a:buNone/>
              <a:defRPr sz="3000">
                <a:latin typeface="Roboto Black"/>
                <a:ea typeface="Roboto Black"/>
                <a:cs typeface="Roboto Black"/>
                <a:sym typeface="Roboto Black"/>
              </a:defRPr>
            </a:lvl6pPr>
            <a:lvl7pPr lvl="6" rtl="0" algn="l">
              <a:lnSpc>
                <a:spcPct val="100000"/>
              </a:lnSpc>
              <a:spcBef>
                <a:spcPts val="0"/>
              </a:spcBef>
              <a:spcAft>
                <a:spcPts val="0"/>
              </a:spcAft>
              <a:buSzPts val="2800"/>
              <a:buNone/>
              <a:defRPr sz="3000">
                <a:latin typeface="Roboto Black"/>
                <a:ea typeface="Roboto Black"/>
                <a:cs typeface="Roboto Black"/>
                <a:sym typeface="Roboto Black"/>
              </a:defRPr>
            </a:lvl7pPr>
            <a:lvl8pPr lvl="7" rtl="0" algn="l">
              <a:lnSpc>
                <a:spcPct val="100000"/>
              </a:lnSpc>
              <a:spcBef>
                <a:spcPts val="0"/>
              </a:spcBef>
              <a:spcAft>
                <a:spcPts val="0"/>
              </a:spcAft>
              <a:buSzPts val="2800"/>
              <a:buNone/>
              <a:defRPr sz="3000">
                <a:latin typeface="Roboto Black"/>
                <a:ea typeface="Roboto Black"/>
                <a:cs typeface="Roboto Black"/>
                <a:sym typeface="Roboto Black"/>
              </a:defRPr>
            </a:lvl8pPr>
            <a:lvl9pPr lvl="8" rtl="0" algn="l">
              <a:lnSpc>
                <a:spcPct val="100000"/>
              </a:lnSpc>
              <a:spcBef>
                <a:spcPts val="0"/>
              </a:spcBef>
              <a:spcAft>
                <a:spcPts val="0"/>
              </a:spcAft>
              <a:buSzPts val="2800"/>
              <a:buNone/>
              <a:defRPr sz="3000">
                <a:latin typeface="Roboto Black"/>
                <a:ea typeface="Roboto Black"/>
                <a:cs typeface="Roboto Black"/>
                <a:sym typeface="Roboto Black"/>
              </a:defRPr>
            </a:lvl9pPr>
          </a:lstStyle>
          <a:p/>
        </p:txBody>
      </p:sp>
      <p:sp>
        <p:nvSpPr>
          <p:cNvPr id="59" name="Google Shape;59;p16"/>
          <p:cNvSpPr txBox="1"/>
          <p:nvPr>
            <p:ph idx="1" type="subTitle"/>
          </p:nvPr>
        </p:nvSpPr>
        <p:spPr>
          <a:xfrm>
            <a:off x="2156690" y="2153075"/>
            <a:ext cx="3134400" cy="361800"/>
          </a:xfrm>
          <a:prstGeom prst="rect">
            <a:avLst/>
          </a:prstGeom>
          <a:noFill/>
          <a:ln>
            <a:noFill/>
          </a:ln>
        </p:spPr>
        <p:txBody>
          <a:bodyPr anchorCtr="0" anchor="t" bIns="91425" lIns="91425" spcFirstLastPara="1" rIns="91425" wrap="square" tIns="91425">
            <a:noAutofit/>
          </a:bodyPr>
          <a:lstStyle>
            <a:lvl1pPr lvl="0" rtl="0" algn="r">
              <a:lnSpc>
                <a:spcPct val="100000"/>
              </a:lnSpc>
              <a:spcBef>
                <a:spcPts val="0"/>
              </a:spcBef>
              <a:spcAft>
                <a:spcPts val="0"/>
              </a:spcAft>
              <a:buSzPts val="1800"/>
              <a:buNone/>
              <a:defRPr sz="1600">
                <a:solidFill>
                  <a:schemeClr val="lt1"/>
                </a:solidFill>
                <a:latin typeface="Roboto"/>
                <a:ea typeface="Roboto"/>
                <a:cs typeface="Roboto"/>
                <a:sym typeface="Roboto"/>
              </a:defRPr>
            </a:lvl1pPr>
            <a:lvl2pPr lvl="1" rtl="0" algn="r">
              <a:lnSpc>
                <a:spcPct val="100000"/>
              </a:lnSpc>
              <a:spcBef>
                <a:spcPts val="0"/>
              </a:spcBef>
              <a:spcAft>
                <a:spcPts val="0"/>
              </a:spcAft>
              <a:buSzPts val="1400"/>
              <a:buNone/>
              <a:defRPr sz="1600">
                <a:solidFill>
                  <a:schemeClr val="lt1"/>
                </a:solidFill>
                <a:latin typeface="Roboto"/>
                <a:ea typeface="Roboto"/>
                <a:cs typeface="Roboto"/>
                <a:sym typeface="Roboto"/>
              </a:defRPr>
            </a:lvl2pPr>
            <a:lvl3pPr lvl="2" rtl="0" algn="r">
              <a:lnSpc>
                <a:spcPct val="100000"/>
              </a:lnSpc>
              <a:spcBef>
                <a:spcPts val="0"/>
              </a:spcBef>
              <a:spcAft>
                <a:spcPts val="0"/>
              </a:spcAft>
              <a:buSzPts val="1400"/>
              <a:buNone/>
              <a:defRPr sz="1600">
                <a:solidFill>
                  <a:schemeClr val="lt1"/>
                </a:solidFill>
                <a:latin typeface="Roboto"/>
                <a:ea typeface="Roboto"/>
                <a:cs typeface="Roboto"/>
                <a:sym typeface="Roboto"/>
              </a:defRPr>
            </a:lvl3pPr>
            <a:lvl4pPr lvl="3" rtl="0" algn="r">
              <a:lnSpc>
                <a:spcPct val="100000"/>
              </a:lnSpc>
              <a:spcBef>
                <a:spcPts val="0"/>
              </a:spcBef>
              <a:spcAft>
                <a:spcPts val="0"/>
              </a:spcAft>
              <a:buSzPts val="1400"/>
              <a:buNone/>
              <a:defRPr sz="1600">
                <a:solidFill>
                  <a:schemeClr val="lt1"/>
                </a:solidFill>
                <a:latin typeface="Roboto"/>
                <a:ea typeface="Roboto"/>
                <a:cs typeface="Roboto"/>
                <a:sym typeface="Roboto"/>
              </a:defRPr>
            </a:lvl4pPr>
            <a:lvl5pPr lvl="4" rtl="0" algn="r">
              <a:lnSpc>
                <a:spcPct val="100000"/>
              </a:lnSpc>
              <a:spcBef>
                <a:spcPts val="0"/>
              </a:spcBef>
              <a:spcAft>
                <a:spcPts val="0"/>
              </a:spcAft>
              <a:buSzPts val="1400"/>
              <a:buNone/>
              <a:defRPr sz="1600">
                <a:solidFill>
                  <a:schemeClr val="lt1"/>
                </a:solidFill>
                <a:latin typeface="Roboto"/>
                <a:ea typeface="Roboto"/>
                <a:cs typeface="Roboto"/>
                <a:sym typeface="Roboto"/>
              </a:defRPr>
            </a:lvl5pPr>
            <a:lvl6pPr lvl="5" rtl="0" algn="r">
              <a:lnSpc>
                <a:spcPct val="100000"/>
              </a:lnSpc>
              <a:spcBef>
                <a:spcPts val="0"/>
              </a:spcBef>
              <a:spcAft>
                <a:spcPts val="0"/>
              </a:spcAft>
              <a:buSzPts val="1400"/>
              <a:buNone/>
              <a:defRPr sz="1600">
                <a:solidFill>
                  <a:schemeClr val="lt1"/>
                </a:solidFill>
                <a:latin typeface="Roboto"/>
                <a:ea typeface="Roboto"/>
                <a:cs typeface="Roboto"/>
                <a:sym typeface="Roboto"/>
              </a:defRPr>
            </a:lvl6pPr>
            <a:lvl7pPr lvl="6" rtl="0" algn="r">
              <a:lnSpc>
                <a:spcPct val="100000"/>
              </a:lnSpc>
              <a:spcBef>
                <a:spcPts val="0"/>
              </a:spcBef>
              <a:spcAft>
                <a:spcPts val="0"/>
              </a:spcAft>
              <a:buSzPts val="1400"/>
              <a:buNone/>
              <a:defRPr sz="1600">
                <a:solidFill>
                  <a:schemeClr val="lt1"/>
                </a:solidFill>
                <a:latin typeface="Roboto"/>
                <a:ea typeface="Roboto"/>
                <a:cs typeface="Roboto"/>
                <a:sym typeface="Roboto"/>
              </a:defRPr>
            </a:lvl7pPr>
            <a:lvl8pPr lvl="7" rtl="0" algn="r">
              <a:lnSpc>
                <a:spcPct val="100000"/>
              </a:lnSpc>
              <a:spcBef>
                <a:spcPts val="0"/>
              </a:spcBef>
              <a:spcAft>
                <a:spcPts val="0"/>
              </a:spcAft>
              <a:buSzPts val="1400"/>
              <a:buNone/>
              <a:defRPr sz="1600">
                <a:solidFill>
                  <a:schemeClr val="lt1"/>
                </a:solidFill>
                <a:latin typeface="Roboto"/>
                <a:ea typeface="Roboto"/>
                <a:cs typeface="Roboto"/>
                <a:sym typeface="Roboto"/>
              </a:defRPr>
            </a:lvl8pPr>
            <a:lvl9pPr lvl="8" rtl="0" algn="r">
              <a:lnSpc>
                <a:spcPct val="100000"/>
              </a:lnSpc>
              <a:spcBef>
                <a:spcPts val="0"/>
              </a:spcBef>
              <a:spcAft>
                <a:spcPts val="0"/>
              </a:spcAft>
              <a:buSzPts val="1400"/>
              <a:buNone/>
              <a:defRPr sz="1600">
                <a:solidFill>
                  <a:schemeClr val="lt1"/>
                </a:solidFill>
                <a:latin typeface="Roboto"/>
                <a:ea typeface="Roboto"/>
                <a:cs typeface="Roboto"/>
                <a:sym typeface="Roboto"/>
              </a:defRPr>
            </a:lvl9pPr>
          </a:lstStyle>
          <a:p/>
        </p:txBody>
      </p:sp>
      <p:sp>
        <p:nvSpPr>
          <p:cNvPr id="60" name="Google Shape;60;p16"/>
          <p:cNvSpPr txBox="1"/>
          <p:nvPr>
            <p:ph idx="2" type="subTitle"/>
          </p:nvPr>
        </p:nvSpPr>
        <p:spPr>
          <a:xfrm>
            <a:off x="2156421" y="2977331"/>
            <a:ext cx="3134400" cy="308400"/>
          </a:xfrm>
          <a:prstGeom prst="rect">
            <a:avLst/>
          </a:prstGeom>
          <a:noFill/>
          <a:ln>
            <a:noFill/>
          </a:ln>
        </p:spPr>
        <p:txBody>
          <a:bodyPr anchorCtr="0" anchor="t" bIns="91425" lIns="91425" spcFirstLastPara="1" rIns="91425" wrap="square" tIns="91425">
            <a:noAutofit/>
          </a:bodyPr>
          <a:lstStyle>
            <a:lvl1pPr lvl="0" rtl="0" algn="r">
              <a:lnSpc>
                <a:spcPct val="100000"/>
              </a:lnSpc>
              <a:spcBef>
                <a:spcPts val="0"/>
              </a:spcBef>
              <a:spcAft>
                <a:spcPts val="0"/>
              </a:spcAft>
              <a:buSzPts val="1800"/>
              <a:buNone/>
              <a:defRPr sz="1600">
                <a:solidFill>
                  <a:schemeClr val="lt1"/>
                </a:solidFill>
                <a:latin typeface="Roboto"/>
                <a:ea typeface="Roboto"/>
                <a:cs typeface="Roboto"/>
                <a:sym typeface="Roboto"/>
              </a:defRPr>
            </a:lvl1pPr>
            <a:lvl2pPr lvl="1" rtl="0" algn="r">
              <a:lnSpc>
                <a:spcPct val="100000"/>
              </a:lnSpc>
              <a:spcBef>
                <a:spcPts val="0"/>
              </a:spcBef>
              <a:spcAft>
                <a:spcPts val="0"/>
              </a:spcAft>
              <a:buSzPts val="1400"/>
              <a:buNone/>
              <a:defRPr sz="1600">
                <a:solidFill>
                  <a:schemeClr val="lt1"/>
                </a:solidFill>
                <a:latin typeface="Roboto"/>
                <a:ea typeface="Roboto"/>
                <a:cs typeface="Roboto"/>
                <a:sym typeface="Roboto"/>
              </a:defRPr>
            </a:lvl2pPr>
            <a:lvl3pPr lvl="2" rtl="0" algn="r">
              <a:lnSpc>
                <a:spcPct val="100000"/>
              </a:lnSpc>
              <a:spcBef>
                <a:spcPts val="0"/>
              </a:spcBef>
              <a:spcAft>
                <a:spcPts val="0"/>
              </a:spcAft>
              <a:buSzPts val="1400"/>
              <a:buNone/>
              <a:defRPr sz="1600">
                <a:solidFill>
                  <a:schemeClr val="lt1"/>
                </a:solidFill>
                <a:latin typeface="Roboto"/>
                <a:ea typeface="Roboto"/>
                <a:cs typeface="Roboto"/>
                <a:sym typeface="Roboto"/>
              </a:defRPr>
            </a:lvl3pPr>
            <a:lvl4pPr lvl="3" rtl="0" algn="r">
              <a:lnSpc>
                <a:spcPct val="100000"/>
              </a:lnSpc>
              <a:spcBef>
                <a:spcPts val="0"/>
              </a:spcBef>
              <a:spcAft>
                <a:spcPts val="0"/>
              </a:spcAft>
              <a:buSzPts val="1400"/>
              <a:buNone/>
              <a:defRPr sz="1600">
                <a:solidFill>
                  <a:schemeClr val="lt1"/>
                </a:solidFill>
                <a:latin typeface="Roboto"/>
                <a:ea typeface="Roboto"/>
                <a:cs typeface="Roboto"/>
                <a:sym typeface="Roboto"/>
              </a:defRPr>
            </a:lvl4pPr>
            <a:lvl5pPr lvl="4" rtl="0" algn="r">
              <a:lnSpc>
                <a:spcPct val="100000"/>
              </a:lnSpc>
              <a:spcBef>
                <a:spcPts val="0"/>
              </a:spcBef>
              <a:spcAft>
                <a:spcPts val="0"/>
              </a:spcAft>
              <a:buSzPts val="1400"/>
              <a:buNone/>
              <a:defRPr sz="1600">
                <a:solidFill>
                  <a:schemeClr val="lt1"/>
                </a:solidFill>
                <a:latin typeface="Roboto"/>
                <a:ea typeface="Roboto"/>
                <a:cs typeface="Roboto"/>
                <a:sym typeface="Roboto"/>
              </a:defRPr>
            </a:lvl5pPr>
            <a:lvl6pPr lvl="5" rtl="0" algn="r">
              <a:lnSpc>
                <a:spcPct val="100000"/>
              </a:lnSpc>
              <a:spcBef>
                <a:spcPts val="0"/>
              </a:spcBef>
              <a:spcAft>
                <a:spcPts val="0"/>
              </a:spcAft>
              <a:buSzPts val="1400"/>
              <a:buNone/>
              <a:defRPr sz="1600">
                <a:solidFill>
                  <a:schemeClr val="lt1"/>
                </a:solidFill>
                <a:latin typeface="Roboto"/>
                <a:ea typeface="Roboto"/>
                <a:cs typeface="Roboto"/>
                <a:sym typeface="Roboto"/>
              </a:defRPr>
            </a:lvl6pPr>
            <a:lvl7pPr lvl="6" rtl="0" algn="r">
              <a:lnSpc>
                <a:spcPct val="100000"/>
              </a:lnSpc>
              <a:spcBef>
                <a:spcPts val="0"/>
              </a:spcBef>
              <a:spcAft>
                <a:spcPts val="0"/>
              </a:spcAft>
              <a:buSzPts val="1400"/>
              <a:buNone/>
              <a:defRPr sz="1600">
                <a:solidFill>
                  <a:schemeClr val="lt1"/>
                </a:solidFill>
                <a:latin typeface="Roboto"/>
                <a:ea typeface="Roboto"/>
                <a:cs typeface="Roboto"/>
                <a:sym typeface="Roboto"/>
              </a:defRPr>
            </a:lvl7pPr>
            <a:lvl8pPr lvl="7" rtl="0" algn="r">
              <a:lnSpc>
                <a:spcPct val="100000"/>
              </a:lnSpc>
              <a:spcBef>
                <a:spcPts val="0"/>
              </a:spcBef>
              <a:spcAft>
                <a:spcPts val="0"/>
              </a:spcAft>
              <a:buSzPts val="1400"/>
              <a:buNone/>
              <a:defRPr sz="1600">
                <a:solidFill>
                  <a:schemeClr val="lt1"/>
                </a:solidFill>
                <a:latin typeface="Roboto"/>
                <a:ea typeface="Roboto"/>
                <a:cs typeface="Roboto"/>
                <a:sym typeface="Roboto"/>
              </a:defRPr>
            </a:lvl8pPr>
            <a:lvl9pPr lvl="8" rtl="0" algn="r">
              <a:lnSpc>
                <a:spcPct val="100000"/>
              </a:lnSpc>
              <a:spcBef>
                <a:spcPts val="0"/>
              </a:spcBef>
              <a:spcAft>
                <a:spcPts val="0"/>
              </a:spcAft>
              <a:buSzPts val="1400"/>
              <a:buNone/>
              <a:defRPr sz="1600">
                <a:solidFill>
                  <a:schemeClr val="lt1"/>
                </a:solidFill>
                <a:latin typeface="Roboto"/>
                <a:ea typeface="Roboto"/>
                <a:cs typeface="Roboto"/>
                <a:sym typeface="Roboto"/>
              </a:defRPr>
            </a:lvl9pPr>
          </a:lstStyle>
          <a:p/>
        </p:txBody>
      </p:sp>
      <p:sp>
        <p:nvSpPr>
          <p:cNvPr id="61" name="Google Shape;61;p16"/>
          <p:cNvSpPr txBox="1"/>
          <p:nvPr>
            <p:ph idx="3" type="subTitle"/>
          </p:nvPr>
        </p:nvSpPr>
        <p:spPr>
          <a:xfrm>
            <a:off x="2156568" y="3822224"/>
            <a:ext cx="3134400" cy="361800"/>
          </a:xfrm>
          <a:prstGeom prst="rect">
            <a:avLst/>
          </a:prstGeom>
          <a:noFill/>
          <a:ln>
            <a:noFill/>
          </a:ln>
        </p:spPr>
        <p:txBody>
          <a:bodyPr anchorCtr="0" anchor="t" bIns="91425" lIns="91425" spcFirstLastPara="1" rIns="91425" wrap="square" tIns="91425">
            <a:noAutofit/>
          </a:bodyPr>
          <a:lstStyle>
            <a:lvl1pPr lvl="0" rtl="0" algn="r">
              <a:lnSpc>
                <a:spcPct val="100000"/>
              </a:lnSpc>
              <a:spcBef>
                <a:spcPts val="0"/>
              </a:spcBef>
              <a:spcAft>
                <a:spcPts val="0"/>
              </a:spcAft>
              <a:buSzPts val="1800"/>
              <a:buNone/>
              <a:defRPr sz="1600">
                <a:solidFill>
                  <a:schemeClr val="lt1"/>
                </a:solidFill>
                <a:latin typeface="Roboto"/>
                <a:ea typeface="Roboto"/>
                <a:cs typeface="Roboto"/>
                <a:sym typeface="Roboto"/>
              </a:defRPr>
            </a:lvl1pPr>
            <a:lvl2pPr lvl="1" rtl="0" algn="r">
              <a:lnSpc>
                <a:spcPct val="100000"/>
              </a:lnSpc>
              <a:spcBef>
                <a:spcPts val="0"/>
              </a:spcBef>
              <a:spcAft>
                <a:spcPts val="0"/>
              </a:spcAft>
              <a:buSzPts val="1400"/>
              <a:buNone/>
              <a:defRPr sz="1600">
                <a:solidFill>
                  <a:schemeClr val="lt1"/>
                </a:solidFill>
                <a:latin typeface="Roboto"/>
                <a:ea typeface="Roboto"/>
                <a:cs typeface="Roboto"/>
                <a:sym typeface="Roboto"/>
              </a:defRPr>
            </a:lvl2pPr>
            <a:lvl3pPr lvl="2" rtl="0" algn="r">
              <a:lnSpc>
                <a:spcPct val="100000"/>
              </a:lnSpc>
              <a:spcBef>
                <a:spcPts val="0"/>
              </a:spcBef>
              <a:spcAft>
                <a:spcPts val="0"/>
              </a:spcAft>
              <a:buSzPts val="1400"/>
              <a:buNone/>
              <a:defRPr sz="1600">
                <a:solidFill>
                  <a:schemeClr val="lt1"/>
                </a:solidFill>
                <a:latin typeface="Roboto"/>
                <a:ea typeface="Roboto"/>
                <a:cs typeface="Roboto"/>
                <a:sym typeface="Roboto"/>
              </a:defRPr>
            </a:lvl3pPr>
            <a:lvl4pPr lvl="3" rtl="0" algn="r">
              <a:lnSpc>
                <a:spcPct val="100000"/>
              </a:lnSpc>
              <a:spcBef>
                <a:spcPts val="0"/>
              </a:spcBef>
              <a:spcAft>
                <a:spcPts val="0"/>
              </a:spcAft>
              <a:buSzPts val="1400"/>
              <a:buNone/>
              <a:defRPr sz="1600">
                <a:solidFill>
                  <a:schemeClr val="lt1"/>
                </a:solidFill>
                <a:latin typeface="Roboto"/>
                <a:ea typeface="Roboto"/>
                <a:cs typeface="Roboto"/>
                <a:sym typeface="Roboto"/>
              </a:defRPr>
            </a:lvl4pPr>
            <a:lvl5pPr lvl="4" rtl="0" algn="r">
              <a:lnSpc>
                <a:spcPct val="100000"/>
              </a:lnSpc>
              <a:spcBef>
                <a:spcPts val="0"/>
              </a:spcBef>
              <a:spcAft>
                <a:spcPts val="0"/>
              </a:spcAft>
              <a:buSzPts val="1400"/>
              <a:buNone/>
              <a:defRPr sz="1600">
                <a:solidFill>
                  <a:schemeClr val="lt1"/>
                </a:solidFill>
                <a:latin typeface="Roboto"/>
                <a:ea typeface="Roboto"/>
                <a:cs typeface="Roboto"/>
                <a:sym typeface="Roboto"/>
              </a:defRPr>
            </a:lvl5pPr>
            <a:lvl6pPr lvl="5" rtl="0" algn="r">
              <a:lnSpc>
                <a:spcPct val="100000"/>
              </a:lnSpc>
              <a:spcBef>
                <a:spcPts val="0"/>
              </a:spcBef>
              <a:spcAft>
                <a:spcPts val="0"/>
              </a:spcAft>
              <a:buSzPts val="1400"/>
              <a:buNone/>
              <a:defRPr sz="1600">
                <a:solidFill>
                  <a:schemeClr val="lt1"/>
                </a:solidFill>
                <a:latin typeface="Roboto"/>
                <a:ea typeface="Roboto"/>
                <a:cs typeface="Roboto"/>
                <a:sym typeface="Roboto"/>
              </a:defRPr>
            </a:lvl6pPr>
            <a:lvl7pPr lvl="6" rtl="0" algn="r">
              <a:lnSpc>
                <a:spcPct val="100000"/>
              </a:lnSpc>
              <a:spcBef>
                <a:spcPts val="0"/>
              </a:spcBef>
              <a:spcAft>
                <a:spcPts val="0"/>
              </a:spcAft>
              <a:buSzPts val="1400"/>
              <a:buNone/>
              <a:defRPr sz="1600">
                <a:solidFill>
                  <a:schemeClr val="lt1"/>
                </a:solidFill>
                <a:latin typeface="Roboto"/>
                <a:ea typeface="Roboto"/>
                <a:cs typeface="Roboto"/>
                <a:sym typeface="Roboto"/>
              </a:defRPr>
            </a:lvl7pPr>
            <a:lvl8pPr lvl="7" rtl="0" algn="r">
              <a:lnSpc>
                <a:spcPct val="100000"/>
              </a:lnSpc>
              <a:spcBef>
                <a:spcPts val="0"/>
              </a:spcBef>
              <a:spcAft>
                <a:spcPts val="0"/>
              </a:spcAft>
              <a:buSzPts val="1400"/>
              <a:buNone/>
              <a:defRPr sz="1600">
                <a:solidFill>
                  <a:schemeClr val="lt1"/>
                </a:solidFill>
                <a:latin typeface="Roboto"/>
                <a:ea typeface="Roboto"/>
                <a:cs typeface="Roboto"/>
                <a:sym typeface="Roboto"/>
              </a:defRPr>
            </a:lvl8pPr>
            <a:lvl9pPr lvl="8" rtl="0" algn="r">
              <a:lnSpc>
                <a:spcPct val="100000"/>
              </a:lnSpc>
              <a:spcBef>
                <a:spcPts val="0"/>
              </a:spcBef>
              <a:spcAft>
                <a:spcPts val="0"/>
              </a:spcAft>
              <a:buSzPts val="1400"/>
              <a:buNone/>
              <a:defRPr sz="1600">
                <a:solidFill>
                  <a:schemeClr val="lt1"/>
                </a:solidFill>
                <a:latin typeface="Roboto"/>
                <a:ea typeface="Roboto"/>
                <a:cs typeface="Roboto"/>
                <a:sym typeface="Roboto"/>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3">
    <p:bg>
      <p:bgPr>
        <a:solidFill>
          <a:srgbClr val="000000"/>
        </a:solidFill>
      </p:bgPr>
    </p:bg>
    <p:spTree>
      <p:nvGrpSpPr>
        <p:cNvPr id="62" name="Shape 62"/>
        <p:cNvGrpSpPr/>
        <p:nvPr/>
      </p:nvGrpSpPr>
      <p:grpSpPr>
        <a:xfrm>
          <a:off x="0" y="0"/>
          <a:ext cx="0" cy="0"/>
          <a:chOff x="0" y="0"/>
          <a:chExt cx="0" cy="0"/>
        </a:xfrm>
      </p:grpSpPr>
      <p:sp>
        <p:nvSpPr>
          <p:cNvPr id="63" name="Google Shape;63;p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4" name="Shape 64"/>
        <p:cNvGrpSpPr/>
        <p:nvPr/>
      </p:nvGrpSpPr>
      <p:grpSpPr>
        <a:xfrm>
          <a:off x="0" y="0"/>
          <a:ext cx="0" cy="0"/>
          <a:chOff x="0" y="0"/>
          <a:chExt cx="0" cy="0"/>
        </a:xfrm>
      </p:grpSpPr>
      <p:sp>
        <p:nvSpPr>
          <p:cNvPr id="65" name="Google Shape;65;p18"/>
          <p:cNvSpPr/>
          <p:nvPr/>
        </p:nvSpPr>
        <p:spPr>
          <a:xfrm rot="10800000">
            <a:off x="720000" y="540000"/>
            <a:ext cx="7704000" cy="4064400"/>
          </a:xfrm>
          <a:prstGeom prst="rect">
            <a:avLst/>
          </a:prstGeom>
          <a:gradFill>
            <a:gsLst>
              <a:gs pos="0">
                <a:schemeClr val="accent6"/>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 name="Google Shape;66;p18"/>
          <p:cNvSpPr txBox="1"/>
          <p:nvPr>
            <p:ph type="title"/>
          </p:nvPr>
        </p:nvSpPr>
        <p:spPr>
          <a:xfrm>
            <a:off x="3101400" y="2606008"/>
            <a:ext cx="5094000" cy="765600"/>
          </a:xfrm>
          <a:prstGeom prst="rect">
            <a:avLst/>
          </a:prstGeom>
          <a:noFill/>
          <a:ln>
            <a:noFill/>
          </a:ln>
        </p:spPr>
        <p:txBody>
          <a:bodyPr anchorCtr="0" anchor="t" bIns="91425" lIns="91425" spcFirstLastPara="1" rIns="91425" wrap="square" tIns="91425">
            <a:noAutofit/>
          </a:bodyPr>
          <a:lstStyle>
            <a:lvl1pPr lvl="0" rtl="0" algn="r">
              <a:lnSpc>
                <a:spcPct val="100000"/>
              </a:lnSpc>
              <a:spcBef>
                <a:spcPts val="0"/>
              </a:spcBef>
              <a:spcAft>
                <a:spcPts val="0"/>
              </a:spcAft>
              <a:buSzPts val="2800"/>
              <a:buNone/>
              <a:defRPr sz="5500">
                <a:solidFill>
                  <a:schemeClr val="accent1"/>
                </a:solidFill>
                <a:latin typeface="Roboto Black"/>
                <a:ea typeface="Roboto Black"/>
                <a:cs typeface="Roboto Black"/>
                <a:sym typeface="Roboto Black"/>
              </a:defRPr>
            </a:lvl1pPr>
            <a:lvl2pPr lvl="1" rtl="0" algn="r">
              <a:lnSpc>
                <a:spcPct val="100000"/>
              </a:lnSpc>
              <a:spcBef>
                <a:spcPts val="0"/>
              </a:spcBef>
              <a:spcAft>
                <a:spcPts val="0"/>
              </a:spcAft>
              <a:buSzPts val="2800"/>
              <a:buNone/>
              <a:defRPr sz="5500"/>
            </a:lvl2pPr>
            <a:lvl3pPr lvl="2" rtl="0" algn="r">
              <a:lnSpc>
                <a:spcPct val="100000"/>
              </a:lnSpc>
              <a:spcBef>
                <a:spcPts val="0"/>
              </a:spcBef>
              <a:spcAft>
                <a:spcPts val="0"/>
              </a:spcAft>
              <a:buSzPts val="2800"/>
              <a:buNone/>
              <a:defRPr sz="5500"/>
            </a:lvl3pPr>
            <a:lvl4pPr lvl="3" rtl="0" algn="r">
              <a:lnSpc>
                <a:spcPct val="100000"/>
              </a:lnSpc>
              <a:spcBef>
                <a:spcPts val="0"/>
              </a:spcBef>
              <a:spcAft>
                <a:spcPts val="0"/>
              </a:spcAft>
              <a:buSzPts val="2800"/>
              <a:buNone/>
              <a:defRPr sz="5500"/>
            </a:lvl4pPr>
            <a:lvl5pPr lvl="4" rtl="0" algn="r">
              <a:lnSpc>
                <a:spcPct val="100000"/>
              </a:lnSpc>
              <a:spcBef>
                <a:spcPts val="0"/>
              </a:spcBef>
              <a:spcAft>
                <a:spcPts val="0"/>
              </a:spcAft>
              <a:buSzPts val="2800"/>
              <a:buNone/>
              <a:defRPr sz="5500"/>
            </a:lvl5pPr>
            <a:lvl6pPr lvl="5" rtl="0" algn="r">
              <a:lnSpc>
                <a:spcPct val="100000"/>
              </a:lnSpc>
              <a:spcBef>
                <a:spcPts val="0"/>
              </a:spcBef>
              <a:spcAft>
                <a:spcPts val="0"/>
              </a:spcAft>
              <a:buSzPts val="2800"/>
              <a:buNone/>
              <a:defRPr sz="5500"/>
            </a:lvl6pPr>
            <a:lvl7pPr lvl="6" rtl="0" algn="r">
              <a:lnSpc>
                <a:spcPct val="100000"/>
              </a:lnSpc>
              <a:spcBef>
                <a:spcPts val="0"/>
              </a:spcBef>
              <a:spcAft>
                <a:spcPts val="0"/>
              </a:spcAft>
              <a:buSzPts val="2800"/>
              <a:buNone/>
              <a:defRPr sz="5500"/>
            </a:lvl7pPr>
            <a:lvl8pPr lvl="7" rtl="0" algn="r">
              <a:lnSpc>
                <a:spcPct val="100000"/>
              </a:lnSpc>
              <a:spcBef>
                <a:spcPts val="0"/>
              </a:spcBef>
              <a:spcAft>
                <a:spcPts val="0"/>
              </a:spcAft>
              <a:buSzPts val="2800"/>
              <a:buNone/>
              <a:defRPr sz="5500"/>
            </a:lvl8pPr>
            <a:lvl9pPr lvl="8" rtl="0" algn="r">
              <a:lnSpc>
                <a:spcPct val="100000"/>
              </a:lnSpc>
              <a:spcBef>
                <a:spcPts val="0"/>
              </a:spcBef>
              <a:spcAft>
                <a:spcPts val="0"/>
              </a:spcAft>
              <a:buSzPts val="2800"/>
              <a:buNone/>
              <a:defRPr sz="5500"/>
            </a:lvl9pPr>
          </a:lstStyle>
          <a:p/>
        </p:txBody>
      </p:sp>
      <p:sp>
        <p:nvSpPr>
          <p:cNvPr id="67" name="Google Shape;67;p18"/>
          <p:cNvSpPr txBox="1"/>
          <p:nvPr>
            <p:ph idx="1" type="subTitle"/>
          </p:nvPr>
        </p:nvSpPr>
        <p:spPr>
          <a:xfrm>
            <a:off x="3114675" y="3449782"/>
            <a:ext cx="5080800" cy="514200"/>
          </a:xfrm>
          <a:prstGeom prst="rect">
            <a:avLst/>
          </a:prstGeom>
          <a:noFill/>
          <a:ln>
            <a:noFill/>
          </a:ln>
        </p:spPr>
        <p:txBody>
          <a:bodyPr anchorCtr="0" anchor="t" bIns="91425" lIns="91425" spcFirstLastPara="1" rIns="91425" wrap="square" tIns="91425">
            <a:noAutofit/>
          </a:bodyPr>
          <a:lstStyle>
            <a:lvl1pPr lvl="0" rtl="0" algn="r">
              <a:lnSpc>
                <a:spcPct val="100000"/>
              </a:lnSpc>
              <a:spcBef>
                <a:spcPts val="0"/>
              </a:spcBef>
              <a:spcAft>
                <a:spcPts val="0"/>
              </a:spcAft>
              <a:buSzPts val="1800"/>
              <a:buNone/>
              <a:defRPr sz="2400">
                <a:solidFill>
                  <a:schemeClr val="accent2"/>
                </a:solidFill>
                <a:latin typeface="Roboto"/>
                <a:ea typeface="Roboto"/>
                <a:cs typeface="Roboto"/>
                <a:sym typeface="Roboto"/>
              </a:defRPr>
            </a:lvl1pPr>
            <a:lvl2pPr lvl="1" rtl="0" algn="r">
              <a:lnSpc>
                <a:spcPct val="100000"/>
              </a:lnSpc>
              <a:spcBef>
                <a:spcPts val="0"/>
              </a:spcBef>
              <a:spcAft>
                <a:spcPts val="0"/>
              </a:spcAft>
              <a:buSzPts val="1400"/>
              <a:buNone/>
              <a:defRPr sz="2400">
                <a:solidFill>
                  <a:schemeClr val="accent2"/>
                </a:solidFill>
                <a:latin typeface="Roboto"/>
                <a:ea typeface="Roboto"/>
                <a:cs typeface="Roboto"/>
                <a:sym typeface="Roboto"/>
              </a:defRPr>
            </a:lvl2pPr>
            <a:lvl3pPr lvl="2" rtl="0" algn="r">
              <a:lnSpc>
                <a:spcPct val="100000"/>
              </a:lnSpc>
              <a:spcBef>
                <a:spcPts val="0"/>
              </a:spcBef>
              <a:spcAft>
                <a:spcPts val="0"/>
              </a:spcAft>
              <a:buSzPts val="1400"/>
              <a:buNone/>
              <a:defRPr sz="2400">
                <a:solidFill>
                  <a:schemeClr val="accent2"/>
                </a:solidFill>
                <a:latin typeface="Roboto"/>
                <a:ea typeface="Roboto"/>
                <a:cs typeface="Roboto"/>
                <a:sym typeface="Roboto"/>
              </a:defRPr>
            </a:lvl3pPr>
            <a:lvl4pPr lvl="3" rtl="0" algn="r">
              <a:lnSpc>
                <a:spcPct val="100000"/>
              </a:lnSpc>
              <a:spcBef>
                <a:spcPts val="0"/>
              </a:spcBef>
              <a:spcAft>
                <a:spcPts val="0"/>
              </a:spcAft>
              <a:buSzPts val="1400"/>
              <a:buNone/>
              <a:defRPr sz="2400">
                <a:solidFill>
                  <a:schemeClr val="accent2"/>
                </a:solidFill>
                <a:latin typeface="Roboto"/>
                <a:ea typeface="Roboto"/>
                <a:cs typeface="Roboto"/>
                <a:sym typeface="Roboto"/>
              </a:defRPr>
            </a:lvl4pPr>
            <a:lvl5pPr lvl="4" rtl="0" algn="r">
              <a:lnSpc>
                <a:spcPct val="100000"/>
              </a:lnSpc>
              <a:spcBef>
                <a:spcPts val="0"/>
              </a:spcBef>
              <a:spcAft>
                <a:spcPts val="0"/>
              </a:spcAft>
              <a:buSzPts val="1400"/>
              <a:buNone/>
              <a:defRPr sz="2400">
                <a:solidFill>
                  <a:schemeClr val="accent2"/>
                </a:solidFill>
                <a:latin typeface="Roboto"/>
                <a:ea typeface="Roboto"/>
                <a:cs typeface="Roboto"/>
                <a:sym typeface="Roboto"/>
              </a:defRPr>
            </a:lvl5pPr>
            <a:lvl6pPr lvl="5" rtl="0" algn="r">
              <a:lnSpc>
                <a:spcPct val="100000"/>
              </a:lnSpc>
              <a:spcBef>
                <a:spcPts val="0"/>
              </a:spcBef>
              <a:spcAft>
                <a:spcPts val="0"/>
              </a:spcAft>
              <a:buSzPts val="1400"/>
              <a:buNone/>
              <a:defRPr sz="2400">
                <a:solidFill>
                  <a:schemeClr val="accent2"/>
                </a:solidFill>
                <a:latin typeface="Roboto"/>
                <a:ea typeface="Roboto"/>
                <a:cs typeface="Roboto"/>
                <a:sym typeface="Roboto"/>
              </a:defRPr>
            </a:lvl6pPr>
            <a:lvl7pPr lvl="6" rtl="0" algn="r">
              <a:lnSpc>
                <a:spcPct val="100000"/>
              </a:lnSpc>
              <a:spcBef>
                <a:spcPts val="0"/>
              </a:spcBef>
              <a:spcAft>
                <a:spcPts val="0"/>
              </a:spcAft>
              <a:buSzPts val="1400"/>
              <a:buNone/>
              <a:defRPr sz="2400">
                <a:solidFill>
                  <a:schemeClr val="accent2"/>
                </a:solidFill>
                <a:latin typeface="Roboto"/>
                <a:ea typeface="Roboto"/>
                <a:cs typeface="Roboto"/>
                <a:sym typeface="Roboto"/>
              </a:defRPr>
            </a:lvl7pPr>
            <a:lvl8pPr lvl="7" rtl="0" algn="r">
              <a:lnSpc>
                <a:spcPct val="100000"/>
              </a:lnSpc>
              <a:spcBef>
                <a:spcPts val="0"/>
              </a:spcBef>
              <a:spcAft>
                <a:spcPts val="0"/>
              </a:spcAft>
              <a:buSzPts val="1400"/>
              <a:buNone/>
              <a:defRPr sz="2400">
                <a:solidFill>
                  <a:schemeClr val="accent2"/>
                </a:solidFill>
                <a:latin typeface="Roboto"/>
                <a:ea typeface="Roboto"/>
                <a:cs typeface="Roboto"/>
                <a:sym typeface="Roboto"/>
              </a:defRPr>
            </a:lvl8pPr>
            <a:lvl9pPr lvl="8" rtl="0" algn="r">
              <a:lnSpc>
                <a:spcPct val="100000"/>
              </a:lnSpc>
              <a:spcBef>
                <a:spcPts val="0"/>
              </a:spcBef>
              <a:spcAft>
                <a:spcPts val="0"/>
              </a:spcAft>
              <a:buSzPts val="1400"/>
              <a:buNone/>
              <a:defRPr sz="2400">
                <a:solidFill>
                  <a:schemeClr val="accent2"/>
                </a:solidFill>
                <a:latin typeface="Roboto"/>
                <a:ea typeface="Roboto"/>
                <a:cs typeface="Roboto"/>
                <a:sym typeface="Roboto"/>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
  <p:cSld name="BLANK_2_1_1_1_1_1_1_1">
    <p:spTree>
      <p:nvGrpSpPr>
        <p:cNvPr id="68" name="Shape 68"/>
        <p:cNvGrpSpPr/>
        <p:nvPr/>
      </p:nvGrpSpPr>
      <p:grpSpPr>
        <a:xfrm>
          <a:off x="0" y="0"/>
          <a:ext cx="0" cy="0"/>
          <a:chOff x="0" y="0"/>
          <a:chExt cx="0" cy="0"/>
        </a:xfrm>
      </p:grpSpPr>
      <p:sp>
        <p:nvSpPr>
          <p:cNvPr id="69" name="Google Shape;69;p19"/>
          <p:cNvSpPr txBox="1"/>
          <p:nvPr>
            <p:ph type="title"/>
          </p:nvPr>
        </p:nvSpPr>
        <p:spPr>
          <a:xfrm>
            <a:off x="1062225" y="540000"/>
            <a:ext cx="7019400" cy="12384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3000">
                <a:solidFill>
                  <a:schemeClr val="accent2"/>
                </a:solidFill>
                <a:latin typeface="Roboto Black"/>
                <a:ea typeface="Roboto Black"/>
                <a:cs typeface="Roboto Black"/>
                <a:sym typeface="Roboto Black"/>
              </a:defRPr>
            </a:lvl1pPr>
            <a:lvl2pPr lvl="1" rtl="0" algn="ctr">
              <a:lnSpc>
                <a:spcPct val="100000"/>
              </a:lnSpc>
              <a:spcBef>
                <a:spcPts val="0"/>
              </a:spcBef>
              <a:spcAft>
                <a:spcPts val="0"/>
              </a:spcAft>
              <a:buSzPts val="2800"/>
              <a:buNone/>
              <a:defRPr sz="3000">
                <a:solidFill>
                  <a:schemeClr val="accent2"/>
                </a:solidFill>
                <a:latin typeface="Roboto Thin"/>
                <a:ea typeface="Roboto Thin"/>
                <a:cs typeface="Roboto Thin"/>
                <a:sym typeface="Roboto Thin"/>
              </a:defRPr>
            </a:lvl2pPr>
            <a:lvl3pPr lvl="2" rtl="0" algn="ctr">
              <a:lnSpc>
                <a:spcPct val="100000"/>
              </a:lnSpc>
              <a:spcBef>
                <a:spcPts val="0"/>
              </a:spcBef>
              <a:spcAft>
                <a:spcPts val="0"/>
              </a:spcAft>
              <a:buSzPts val="2800"/>
              <a:buNone/>
              <a:defRPr sz="3000">
                <a:solidFill>
                  <a:schemeClr val="accent2"/>
                </a:solidFill>
                <a:latin typeface="Roboto Thin"/>
                <a:ea typeface="Roboto Thin"/>
                <a:cs typeface="Roboto Thin"/>
                <a:sym typeface="Roboto Thin"/>
              </a:defRPr>
            </a:lvl3pPr>
            <a:lvl4pPr lvl="3" rtl="0" algn="ctr">
              <a:lnSpc>
                <a:spcPct val="100000"/>
              </a:lnSpc>
              <a:spcBef>
                <a:spcPts val="0"/>
              </a:spcBef>
              <a:spcAft>
                <a:spcPts val="0"/>
              </a:spcAft>
              <a:buSzPts val="2800"/>
              <a:buNone/>
              <a:defRPr sz="3000">
                <a:solidFill>
                  <a:schemeClr val="accent2"/>
                </a:solidFill>
                <a:latin typeface="Roboto Thin"/>
                <a:ea typeface="Roboto Thin"/>
                <a:cs typeface="Roboto Thin"/>
                <a:sym typeface="Roboto Thin"/>
              </a:defRPr>
            </a:lvl4pPr>
            <a:lvl5pPr lvl="4" rtl="0" algn="ctr">
              <a:lnSpc>
                <a:spcPct val="100000"/>
              </a:lnSpc>
              <a:spcBef>
                <a:spcPts val="0"/>
              </a:spcBef>
              <a:spcAft>
                <a:spcPts val="0"/>
              </a:spcAft>
              <a:buSzPts val="2800"/>
              <a:buNone/>
              <a:defRPr sz="3000">
                <a:solidFill>
                  <a:schemeClr val="accent2"/>
                </a:solidFill>
                <a:latin typeface="Roboto Thin"/>
                <a:ea typeface="Roboto Thin"/>
                <a:cs typeface="Roboto Thin"/>
                <a:sym typeface="Roboto Thin"/>
              </a:defRPr>
            </a:lvl5pPr>
            <a:lvl6pPr lvl="5" rtl="0" algn="ctr">
              <a:lnSpc>
                <a:spcPct val="100000"/>
              </a:lnSpc>
              <a:spcBef>
                <a:spcPts val="0"/>
              </a:spcBef>
              <a:spcAft>
                <a:spcPts val="0"/>
              </a:spcAft>
              <a:buSzPts val="2800"/>
              <a:buNone/>
              <a:defRPr sz="3000">
                <a:solidFill>
                  <a:schemeClr val="accent2"/>
                </a:solidFill>
                <a:latin typeface="Roboto Thin"/>
                <a:ea typeface="Roboto Thin"/>
                <a:cs typeface="Roboto Thin"/>
                <a:sym typeface="Roboto Thin"/>
              </a:defRPr>
            </a:lvl6pPr>
            <a:lvl7pPr lvl="6" rtl="0" algn="ctr">
              <a:lnSpc>
                <a:spcPct val="100000"/>
              </a:lnSpc>
              <a:spcBef>
                <a:spcPts val="0"/>
              </a:spcBef>
              <a:spcAft>
                <a:spcPts val="0"/>
              </a:spcAft>
              <a:buSzPts val="2800"/>
              <a:buNone/>
              <a:defRPr sz="3000">
                <a:solidFill>
                  <a:schemeClr val="accent2"/>
                </a:solidFill>
                <a:latin typeface="Roboto Thin"/>
                <a:ea typeface="Roboto Thin"/>
                <a:cs typeface="Roboto Thin"/>
                <a:sym typeface="Roboto Thin"/>
              </a:defRPr>
            </a:lvl7pPr>
            <a:lvl8pPr lvl="7" rtl="0" algn="ctr">
              <a:lnSpc>
                <a:spcPct val="100000"/>
              </a:lnSpc>
              <a:spcBef>
                <a:spcPts val="0"/>
              </a:spcBef>
              <a:spcAft>
                <a:spcPts val="0"/>
              </a:spcAft>
              <a:buSzPts val="2800"/>
              <a:buNone/>
              <a:defRPr sz="3000">
                <a:solidFill>
                  <a:schemeClr val="accent2"/>
                </a:solidFill>
                <a:latin typeface="Roboto Thin"/>
                <a:ea typeface="Roboto Thin"/>
                <a:cs typeface="Roboto Thin"/>
                <a:sym typeface="Roboto Thin"/>
              </a:defRPr>
            </a:lvl8pPr>
            <a:lvl9pPr lvl="8" rtl="0" algn="ctr">
              <a:lnSpc>
                <a:spcPct val="100000"/>
              </a:lnSpc>
              <a:spcBef>
                <a:spcPts val="0"/>
              </a:spcBef>
              <a:spcAft>
                <a:spcPts val="0"/>
              </a:spcAft>
              <a:buSzPts val="2800"/>
              <a:buNone/>
              <a:defRPr sz="3000">
                <a:solidFill>
                  <a:schemeClr val="accent2"/>
                </a:solidFill>
                <a:latin typeface="Roboto Thin"/>
                <a:ea typeface="Roboto Thin"/>
                <a:cs typeface="Roboto Thin"/>
                <a:sym typeface="Roboto Thin"/>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1">
    <p:bg>
      <p:bgPr>
        <a:solidFill>
          <a:schemeClr val="lt2"/>
        </a:solidFill>
      </p:bgPr>
    </p:bg>
    <p:spTree>
      <p:nvGrpSpPr>
        <p:cNvPr id="70" name="Shape 70"/>
        <p:cNvGrpSpPr/>
        <p:nvPr/>
      </p:nvGrpSpPr>
      <p:grpSpPr>
        <a:xfrm>
          <a:off x="0" y="0"/>
          <a:ext cx="0" cy="0"/>
          <a:chOff x="0" y="0"/>
          <a:chExt cx="0" cy="0"/>
        </a:xfrm>
      </p:grpSpPr>
      <p:sp>
        <p:nvSpPr>
          <p:cNvPr id="71" name="Google Shape;71;p20"/>
          <p:cNvSpPr txBox="1"/>
          <p:nvPr>
            <p:ph type="ctrTitle"/>
          </p:nvPr>
        </p:nvSpPr>
        <p:spPr>
          <a:xfrm>
            <a:off x="729450" y="1322450"/>
            <a:ext cx="3787800" cy="19881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4000"/>
              <a:buNone/>
              <a:defRPr sz="4000">
                <a:solidFill>
                  <a:schemeClr val="dk2"/>
                </a:solidFill>
              </a:defRPr>
            </a:lvl1pPr>
            <a:lvl2pPr lvl="1" rtl="0">
              <a:spcBef>
                <a:spcPts val="0"/>
              </a:spcBef>
              <a:spcAft>
                <a:spcPts val="0"/>
              </a:spcAft>
              <a:buClr>
                <a:schemeClr val="dk2"/>
              </a:buClr>
              <a:buSzPts val="4000"/>
              <a:buNone/>
              <a:defRPr sz="4000">
                <a:solidFill>
                  <a:schemeClr val="dk2"/>
                </a:solidFill>
              </a:defRPr>
            </a:lvl2pPr>
            <a:lvl3pPr lvl="2" rtl="0">
              <a:spcBef>
                <a:spcPts val="0"/>
              </a:spcBef>
              <a:spcAft>
                <a:spcPts val="0"/>
              </a:spcAft>
              <a:buClr>
                <a:schemeClr val="dk2"/>
              </a:buClr>
              <a:buSzPts val="4000"/>
              <a:buNone/>
              <a:defRPr sz="4000">
                <a:solidFill>
                  <a:schemeClr val="dk2"/>
                </a:solidFill>
              </a:defRPr>
            </a:lvl3pPr>
            <a:lvl4pPr lvl="3" rtl="0">
              <a:spcBef>
                <a:spcPts val="0"/>
              </a:spcBef>
              <a:spcAft>
                <a:spcPts val="0"/>
              </a:spcAft>
              <a:buClr>
                <a:schemeClr val="dk2"/>
              </a:buClr>
              <a:buSzPts val="4000"/>
              <a:buNone/>
              <a:defRPr sz="4000">
                <a:solidFill>
                  <a:schemeClr val="dk2"/>
                </a:solidFill>
              </a:defRPr>
            </a:lvl4pPr>
            <a:lvl5pPr lvl="4" rtl="0">
              <a:spcBef>
                <a:spcPts val="0"/>
              </a:spcBef>
              <a:spcAft>
                <a:spcPts val="0"/>
              </a:spcAft>
              <a:buClr>
                <a:schemeClr val="dk2"/>
              </a:buClr>
              <a:buSzPts val="4000"/>
              <a:buNone/>
              <a:defRPr sz="4000">
                <a:solidFill>
                  <a:schemeClr val="dk2"/>
                </a:solidFill>
              </a:defRPr>
            </a:lvl5pPr>
            <a:lvl6pPr lvl="5" rtl="0">
              <a:spcBef>
                <a:spcPts val="0"/>
              </a:spcBef>
              <a:spcAft>
                <a:spcPts val="0"/>
              </a:spcAft>
              <a:buClr>
                <a:schemeClr val="dk2"/>
              </a:buClr>
              <a:buSzPts val="4000"/>
              <a:buNone/>
              <a:defRPr sz="4000">
                <a:solidFill>
                  <a:schemeClr val="dk2"/>
                </a:solidFill>
              </a:defRPr>
            </a:lvl6pPr>
            <a:lvl7pPr lvl="6" rtl="0">
              <a:spcBef>
                <a:spcPts val="0"/>
              </a:spcBef>
              <a:spcAft>
                <a:spcPts val="0"/>
              </a:spcAft>
              <a:buClr>
                <a:schemeClr val="dk2"/>
              </a:buClr>
              <a:buSzPts val="4000"/>
              <a:buNone/>
              <a:defRPr sz="4000">
                <a:solidFill>
                  <a:schemeClr val="dk2"/>
                </a:solidFill>
              </a:defRPr>
            </a:lvl7pPr>
            <a:lvl8pPr lvl="7" rtl="0">
              <a:spcBef>
                <a:spcPts val="0"/>
              </a:spcBef>
              <a:spcAft>
                <a:spcPts val="0"/>
              </a:spcAft>
              <a:buClr>
                <a:schemeClr val="dk2"/>
              </a:buClr>
              <a:buSzPts val="4000"/>
              <a:buNone/>
              <a:defRPr sz="4000">
                <a:solidFill>
                  <a:schemeClr val="dk2"/>
                </a:solidFill>
              </a:defRPr>
            </a:lvl8pPr>
            <a:lvl9pPr lvl="8" rtl="0">
              <a:spcBef>
                <a:spcPts val="0"/>
              </a:spcBef>
              <a:spcAft>
                <a:spcPts val="0"/>
              </a:spcAft>
              <a:buClr>
                <a:schemeClr val="dk2"/>
              </a:buClr>
              <a:buSzPts val="4000"/>
              <a:buNone/>
              <a:defRPr sz="4000">
                <a:solidFill>
                  <a:schemeClr val="dk2"/>
                </a:solidFill>
              </a:defRPr>
            </a:lvl9pPr>
          </a:lstStyle>
          <a:p/>
        </p:txBody>
      </p:sp>
      <p:sp>
        <p:nvSpPr>
          <p:cNvPr id="72" name="Google Shape;72;p20"/>
          <p:cNvSpPr txBox="1"/>
          <p:nvPr>
            <p:ph idx="1" type="subTitle"/>
          </p:nvPr>
        </p:nvSpPr>
        <p:spPr>
          <a:xfrm>
            <a:off x="729595" y="3401500"/>
            <a:ext cx="3787800" cy="541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1600"/>
              </a:spcBef>
              <a:spcAft>
                <a:spcPts val="0"/>
              </a:spcAft>
              <a:buSzPts val="1600"/>
              <a:buNone/>
              <a:defRPr sz="1600"/>
            </a:lvl2pPr>
            <a:lvl3pPr lvl="2" rtl="0">
              <a:lnSpc>
                <a:spcPct val="100000"/>
              </a:lnSpc>
              <a:spcBef>
                <a:spcPts val="1600"/>
              </a:spcBef>
              <a:spcAft>
                <a:spcPts val="0"/>
              </a:spcAft>
              <a:buSzPts val="1600"/>
              <a:buNone/>
              <a:defRPr sz="1600"/>
            </a:lvl3pPr>
            <a:lvl4pPr lvl="3" rtl="0">
              <a:lnSpc>
                <a:spcPct val="100000"/>
              </a:lnSpc>
              <a:spcBef>
                <a:spcPts val="1600"/>
              </a:spcBef>
              <a:spcAft>
                <a:spcPts val="0"/>
              </a:spcAft>
              <a:buSzPts val="1600"/>
              <a:buNone/>
              <a:defRPr sz="1600"/>
            </a:lvl4pPr>
            <a:lvl5pPr lvl="4" rtl="0">
              <a:lnSpc>
                <a:spcPct val="100000"/>
              </a:lnSpc>
              <a:spcBef>
                <a:spcPts val="1600"/>
              </a:spcBef>
              <a:spcAft>
                <a:spcPts val="0"/>
              </a:spcAft>
              <a:buSzPts val="1600"/>
              <a:buNone/>
              <a:defRPr sz="1600"/>
            </a:lvl5pPr>
            <a:lvl6pPr lvl="5" rtl="0">
              <a:lnSpc>
                <a:spcPct val="100000"/>
              </a:lnSpc>
              <a:spcBef>
                <a:spcPts val="1600"/>
              </a:spcBef>
              <a:spcAft>
                <a:spcPts val="0"/>
              </a:spcAft>
              <a:buSzPts val="1600"/>
              <a:buNone/>
              <a:defRPr sz="1600"/>
            </a:lvl6pPr>
            <a:lvl7pPr lvl="6" rtl="0">
              <a:lnSpc>
                <a:spcPct val="100000"/>
              </a:lnSpc>
              <a:spcBef>
                <a:spcPts val="1600"/>
              </a:spcBef>
              <a:spcAft>
                <a:spcPts val="0"/>
              </a:spcAft>
              <a:buSzPts val="1600"/>
              <a:buNone/>
              <a:defRPr sz="1600"/>
            </a:lvl7pPr>
            <a:lvl8pPr lvl="7" rtl="0">
              <a:lnSpc>
                <a:spcPct val="100000"/>
              </a:lnSpc>
              <a:spcBef>
                <a:spcPts val="1600"/>
              </a:spcBef>
              <a:spcAft>
                <a:spcPts val="0"/>
              </a:spcAft>
              <a:buSzPts val="1600"/>
              <a:buNone/>
              <a:defRPr sz="1600"/>
            </a:lvl8pPr>
            <a:lvl9pPr lvl="8" rtl="0">
              <a:lnSpc>
                <a:spcPct val="100000"/>
              </a:lnSpc>
              <a:spcBef>
                <a:spcPts val="1600"/>
              </a:spcBef>
              <a:spcAft>
                <a:spcPts val="0"/>
              </a:spcAft>
              <a:buSzPts val="1600"/>
              <a:buNone/>
              <a:defRPr sz="1600"/>
            </a:lvl9pPr>
          </a:lstStyle>
          <a:p/>
        </p:txBody>
      </p:sp>
      <p:sp>
        <p:nvSpPr>
          <p:cNvPr id="73" name="Google Shape;73;p20"/>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grpSp>
        <p:nvGrpSpPr>
          <p:cNvPr id="74" name="Google Shape;74;p20"/>
          <p:cNvGrpSpPr/>
          <p:nvPr/>
        </p:nvGrpSpPr>
        <p:grpSpPr>
          <a:xfrm>
            <a:off x="830392" y="1191256"/>
            <a:ext cx="745763" cy="45826"/>
            <a:chOff x="4580561" y="2589004"/>
            <a:chExt cx="1064464" cy="25200"/>
          </a:xfrm>
        </p:grpSpPr>
        <p:sp>
          <p:nvSpPr>
            <p:cNvPr id="75" name="Google Shape;75;p20"/>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20"/>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20"/>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4" name="Shape 84"/>
        <p:cNvGrpSpPr/>
        <p:nvPr/>
      </p:nvGrpSpPr>
      <p:grpSpPr>
        <a:xfrm>
          <a:off x="0" y="0"/>
          <a:ext cx="0" cy="0"/>
          <a:chOff x="0" y="0"/>
          <a:chExt cx="0" cy="0"/>
        </a:xfrm>
      </p:grpSpPr>
      <p:sp>
        <p:nvSpPr>
          <p:cNvPr id="85" name="Google Shape;85;p22"/>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86" name="Google Shape;86;p22"/>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rm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87" name="Google Shape;87;p22"/>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88" name="Google Shape;88;p22"/>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89" name="Google Shape;89;p22"/>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0" name="Shape 90"/>
        <p:cNvGrpSpPr/>
        <p:nvPr/>
      </p:nvGrpSpPr>
      <p:grpSpPr>
        <a:xfrm>
          <a:off x="0" y="0"/>
          <a:ext cx="0" cy="0"/>
          <a:chOff x="0" y="0"/>
          <a:chExt cx="0" cy="0"/>
        </a:xfrm>
      </p:grpSpPr>
      <p:sp>
        <p:nvSpPr>
          <p:cNvPr id="91" name="Google Shape;91;p23"/>
          <p:cNvSpPr txBox="1"/>
          <p:nvPr>
            <p:ph type="ctrTitle"/>
          </p:nvPr>
        </p:nvSpPr>
        <p:spPr>
          <a:xfrm>
            <a:off x="1143000" y="841772"/>
            <a:ext cx="6858000" cy="1790700"/>
          </a:xfrm>
          <a:prstGeom prst="rect">
            <a:avLst/>
          </a:prstGeom>
          <a:noFill/>
          <a:ln>
            <a:noFill/>
          </a:ln>
        </p:spPr>
        <p:txBody>
          <a:bodyPr anchorCtr="0" anchor="b" bIns="34275" lIns="68575" spcFirstLastPara="1" rIns="68575" wrap="square" tIns="34275">
            <a:normAutofit/>
          </a:bodyPr>
          <a:lstStyle>
            <a:lvl1pPr lvl="0" rtl="0" algn="ctr">
              <a:lnSpc>
                <a:spcPct val="90000"/>
              </a:lnSpc>
              <a:spcBef>
                <a:spcPts val="0"/>
              </a:spcBef>
              <a:spcAft>
                <a:spcPts val="0"/>
              </a:spcAft>
              <a:buClr>
                <a:schemeClr val="dk1"/>
              </a:buClr>
              <a:buSzPts val="4500"/>
              <a:buFont typeface="Calibri"/>
              <a:buNone/>
              <a:defRPr sz="45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92" name="Google Shape;92;p23"/>
          <p:cNvSpPr txBox="1"/>
          <p:nvPr>
            <p:ph idx="1" type="subTitle"/>
          </p:nvPr>
        </p:nvSpPr>
        <p:spPr>
          <a:xfrm>
            <a:off x="1143000" y="2701528"/>
            <a:ext cx="6858000" cy="1241700"/>
          </a:xfrm>
          <a:prstGeom prst="rect">
            <a:avLst/>
          </a:prstGeom>
          <a:noFill/>
          <a:ln>
            <a:noFill/>
          </a:ln>
        </p:spPr>
        <p:txBody>
          <a:bodyPr anchorCtr="0" anchor="t" bIns="34275" lIns="68575" spcFirstLastPara="1" rIns="68575" wrap="square" tIns="34275">
            <a:normAutofit/>
          </a:bodyPr>
          <a:lstStyle>
            <a:lvl1pPr lvl="0" rtl="0" algn="ctr">
              <a:lnSpc>
                <a:spcPct val="90000"/>
              </a:lnSpc>
              <a:spcBef>
                <a:spcPts val="800"/>
              </a:spcBef>
              <a:spcAft>
                <a:spcPts val="0"/>
              </a:spcAft>
              <a:buClr>
                <a:schemeClr val="dk1"/>
              </a:buClr>
              <a:buSzPts val="1800"/>
              <a:buNone/>
              <a:defRPr sz="1800"/>
            </a:lvl1pPr>
            <a:lvl2pPr lvl="1" rtl="0" algn="ctr">
              <a:lnSpc>
                <a:spcPct val="90000"/>
              </a:lnSpc>
              <a:spcBef>
                <a:spcPts val="400"/>
              </a:spcBef>
              <a:spcAft>
                <a:spcPts val="0"/>
              </a:spcAft>
              <a:buClr>
                <a:schemeClr val="dk1"/>
              </a:buClr>
              <a:buSzPts val="1500"/>
              <a:buNone/>
              <a:defRPr sz="15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200"/>
              <a:buNone/>
              <a:defRPr sz="1200"/>
            </a:lvl4pPr>
            <a:lvl5pPr lvl="4" rtl="0" algn="ctr">
              <a:lnSpc>
                <a:spcPct val="90000"/>
              </a:lnSpc>
              <a:spcBef>
                <a:spcPts val="400"/>
              </a:spcBef>
              <a:spcAft>
                <a:spcPts val="0"/>
              </a:spcAft>
              <a:buClr>
                <a:schemeClr val="dk1"/>
              </a:buClr>
              <a:buSzPts val="1200"/>
              <a:buNone/>
              <a:defRPr sz="1200"/>
            </a:lvl5pPr>
            <a:lvl6pPr lvl="5" rtl="0" algn="ctr">
              <a:lnSpc>
                <a:spcPct val="90000"/>
              </a:lnSpc>
              <a:spcBef>
                <a:spcPts val="400"/>
              </a:spcBef>
              <a:spcAft>
                <a:spcPts val="0"/>
              </a:spcAft>
              <a:buClr>
                <a:schemeClr val="dk1"/>
              </a:buClr>
              <a:buSzPts val="1200"/>
              <a:buNone/>
              <a:defRPr sz="1200"/>
            </a:lvl6pPr>
            <a:lvl7pPr lvl="6" rtl="0" algn="ctr">
              <a:lnSpc>
                <a:spcPct val="90000"/>
              </a:lnSpc>
              <a:spcBef>
                <a:spcPts val="400"/>
              </a:spcBef>
              <a:spcAft>
                <a:spcPts val="0"/>
              </a:spcAft>
              <a:buClr>
                <a:schemeClr val="dk1"/>
              </a:buClr>
              <a:buSzPts val="1200"/>
              <a:buNone/>
              <a:defRPr sz="1200"/>
            </a:lvl7pPr>
            <a:lvl8pPr lvl="7" rtl="0" algn="ctr">
              <a:lnSpc>
                <a:spcPct val="90000"/>
              </a:lnSpc>
              <a:spcBef>
                <a:spcPts val="400"/>
              </a:spcBef>
              <a:spcAft>
                <a:spcPts val="0"/>
              </a:spcAft>
              <a:buClr>
                <a:schemeClr val="dk1"/>
              </a:buClr>
              <a:buSzPts val="1200"/>
              <a:buNone/>
              <a:defRPr sz="1200"/>
            </a:lvl8pPr>
            <a:lvl9pPr lvl="8" rtl="0" algn="ctr">
              <a:lnSpc>
                <a:spcPct val="90000"/>
              </a:lnSpc>
              <a:spcBef>
                <a:spcPts val="400"/>
              </a:spcBef>
              <a:spcAft>
                <a:spcPts val="0"/>
              </a:spcAft>
              <a:buClr>
                <a:schemeClr val="dk1"/>
              </a:buClr>
              <a:buSzPts val="1200"/>
              <a:buNone/>
              <a:defRPr sz="1200"/>
            </a:lvl9pPr>
          </a:lstStyle>
          <a:p/>
        </p:txBody>
      </p:sp>
      <p:sp>
        <p:nvSpPr>
          <p:cNvPr id="93" name="Google Shape;93;p23"/>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94" name="Google Shape;94;p23"/>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95" name="Google Shape;95;p23"/>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96" name="Shape 96"/>
        <p:cNvGrpSpPr/>
        <p:nvPr/>
      </p:nvGrpSpPr>
      <p:grpSpPr>
        <a:xfrm>
          <a:off x="0" y="0"/>
          <a:ext cx="0" cy="0"/>
          <a:chOff x="0" y="0"/>
          <a:chExt cx="0" cy="0"/>
        </a:xfrm>
      </p:grpSpPr>
      <p:sp>
        <p:nvSpPr>
          <p:cNvPr id="97" name="Google Shape;97;p24"/>
          <p:cNvSpPr txBox="1"/>
          <p:nvPr>
            <p:ph type="title"/>
          </p:nvPr>
        </p:nvSpPr>
        <p:spPr>
          <a:xfrm>
            <a:off x="623888" y="1282304"/>
            <a:ext cx="7886700" cy="2139600"/>
          </a:xfrm>
          <a:prstGeom prst="rect">
            <a:avLst/>
          </a:prstGeom>
          <a:noFill/>
          <a:ln>
            <a:noFill/>
          </a:ln>
        </p:spPr>
        <p:txBody>
          <a:bodyPr anchorCtr="0" anchor="b" bIns="34275" lIns="68575" spcFirstLastPara="1" rIns="68575" wrap="square" tIns="34275">
            <a:normAutofit/>
          </a:bodyPr>
          <a:lstStyle>
            <a:lvl1pPr lvl="0" rtl="0" algn="l">
              <a:lnSpc>
                <a:spcPct val="90000"/>
              </a:lnSpc>
              <a:spcBef>
                <a:spcPts val="0"/>
              </a:spcBef>
              <a:spcAft>
                <a:spcPts val="0"/>
              </a:spcAft>
              <a:buClr>
                <a:schemeClr val="dk1"/>
              </a:buClr>
              <a:buSzPts val="4500"/>
              <a:buFont typeface="Calibri"/>
              <a:buNone/>
              <a:defRPr sz="45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98" name="Google Shape;98;p24"/>
          <p:cNvSpPr txBox="1"/>
          <p:nvPr>
            <p:ph idx="1" type="body"/>
          </p:nvPr>
        </p:nvSpPr>
        <p:spPr>
          <a:xfrm>
            <a:off x="623888" y="3442097"/>
            <a:ext cx="7886700" cy="1125000"/>
          </a:xfrm>
          <a:prstGeom prst="rect">
            <a:avLst/>
          </a:prstGeom>
          <a:noFill/>
          <a:ln>
            <a:noFill/>
          </a:ln>
        </p:spPr>
        <p:txBody>
          <a:bodyPr anchorCtr="0" anchor="t" bIns="34275" lIns="68575" spcFirstLastPara="1" rIns="68575" wrap="square" tIns="34275">
            <a:normAutofit/>
          </a:bodyPr>
          <a:lstStyle>
            <a:lvl1pPr indent="-228600" lvl="0" marL="457200" rtl="0" algn="l">
              <a:lnSpc>
                <a:spcPct val="90000"/>
              </a:lnSpc>
              <a:spcBef>
                <a:spcPts val="800"/>
              </a:spcBef>
              <a:spcAft>
                <a:spcPts val="0"/>
              </a:spcAft>
              <a:buClr>
                <a:srgbClr val="888888"/>
              </a:buClr>
              <a:buSzPts val="1800"/>
              <a:buNone/>
              <a:defRPr sz="1800">
                <a:solidFill>
                  <a:srgbClr val="888888"/>
                </a:solidFill>
              </a:defRPr>
            </a:lvl1pPr>
            <a:lvl2pPr indent="-228600" lvl="1" marL="914400" rtl="0" algn="l">
              <a:lnSpc>
                <a:spcPct val="90000"/>
              </a:lnSpc>
              <a:spcBef>
                <a:spcPts val="400"/>
              </a:spcBef>
              <a:spcAft>
                <a:spcPts val="0"/>
              </a:spcAft>
              <a:buClr>
                <a:srgbClr val="888888"/>
              </a:buClr>
              <a:buSzPts val="1500"/>
              <a:buNone/>
              <a:defRPr sz="1500">
                <a:solidFill>
                  <a:srgbClr val="888888"/>
                </a:solidFill>
              </a:defRPr>
            </a:lvl2pPr>
            <a:lvl3pPr indent="-228600" lvl="2" marL="1371600" rtl="0" algn="l">
              <a:lnSpc>
                <a:spcPct val="90000"/>
              </a:lnSpc>
              <a:spcBef>
                <a:spcPts val="400"/>
              </a:spcBef>
              <a:spcAft>
                <a:spcPts val="0"/>
              </a:spcAft>
              <a:buClr>
                <a:srgbClr val="888888"/>
              </a:buClr>
              <a:buSzPts val="1400"/>
              <a:buNone/>
              <a:defRPr sz="1400">
                <a:solidFill>
                  <a:srgbClr val="888888"/>
                </a:solidFill>
              </a:defRPr>
            </a:lvl3pPr>
            <a:lvl4pPr indent="-228600" lvl="3" marL="1828800" rtl="0" algn="l">
              <a:lnSpc>
                <a:spcPct val="90000"/>
              </a:lnSpc>
              <a:spcBef>
                <a:spcPts val="400"/>
              </a:spcBef>
              <a:spcAft>
                <a:spcPts val="0"/>
              </a:spcAft>
              <a:buClr>
                <a:srgbClr val="888888"/>
              </a:buClr>
              <a:buSzPts val="1200"/>
              <a:buNone/>
              <a:defRPr sz="1200">
                <a:solidFill>
                  <a:srgbClr val="888888"/>
                </a:solidFill>
              </a:defRPr>
            </a:lvl4pPr>
            <a:lvl5pPr indent="-228600" lvl="4" marL="2286000" rtl="0" algn="l">
              <a:lnSpc>
                <a:spcPct val="90000"/>
              </a:lnSpc>
              <a:spcBef>
                <a:spcPts val="400"/>
              </a:spcBef>
              <a:spcAft>
                <a:spcPts val="0"/>
              </a:spcAft>
              <a:buClr>
                <a:srgbClr val="888888"/>
              </a:buClr>
              <a:buSzPts val="1200"/>
              <a:buNone/>
              <a:defRPr sz="1200">
                <a:solidFill>
                  <a:srgbClr val="888888"/>
                </a:solidFill>
              </a:defRPr>
            </a:lvl5pPr>
            <a:lvl6pPr indent="-228600" lvl="5" marL="2743200" rtl="0" algn="l">
              <a:lnSpc>
                <a:spcPct val="90000"/>
              </a:lnSpc>
              <a:spcBef>
                <a:spcPts val="400"/>
              </a:spcBef>
              <a:spcAft>
                <a:spcPts val="0"/>
              </a:spcAft>
              <a:buClr>
                <a:srgbClr val="888888"/>
              </a:buClr>
              <a:buSzPts val="1200"/>
              <a:buNone/>
              <a:defRPr sz="1200">
                <a:solidFill>
                  <a:srgbClr val="888888"/>
                </a:solidFill>
              </a:defRPr>
            </a:lvl6pPr>
            <a:lvl7pPr indent="-228600" lvl="6" marL="3200400" rtl="0" algn="l">
              <a:lnSpc>
                <a:spcPct val="90000"/>
              </a:lnSpc>
              <a:spcBef>
                <a:spcPts val="400"/>
              </a:spcBef>
              <a:spcAft>
                <a:spcPts val="0"/>
              </a:spcAft>
              <a:buClr>
                <a:srgbClr val="888888"/>
              </a:buClr>
              <a:buSzPts val="1200"/>
              <a:buNone/>
              <a:defRPr sz="1200">
                <a:solidFill>
                  <a:srgbClr val="888888"/>
                </a:solidFill>
              </a:defRPr>
            </a:lvl7pPr>
            <a:lvl8pPr indent="-228600" lvl="7" marL="3657600" rtl="0" algn="l">
              <a:lnSpc>
                <a:spcPct val="90000"/>
              </a:lnSpc>
              <a:spcBef>
                <a:spcPts val="400"/>
              </a:spcBef>
              <a:spcAft>
                <a:spcPts val="0"/>
              </a:spcAft>
              <a:buClr>
                <a:srgbClr val="888888"/>
              </a:buClr>
              <a:buSzPts val="1200"/>
              <a:buNone/>
              <a:defRPr sz="1200">
                <a:solidFill>
                  <a:srgbClr val="888888"/>
                </a:solidFill>
              </a:defRPr>
            </a:lvl8pPr>
            <a:lvl9pPr indent="-228600" lvl="8" marL="4114800" rtl="0" algn="l">
              <a:lnSpc>
                <a:spcPct val="90000"/>
              </a:lnSpc>
              <a:spcBef>
                <a:spcPts val="400"/>
              </a:spcBef>
              <a:spcAft>
                <a:spcPts val="0"/>
              </a:spcAft>
              <a:buClr>
                <a:srgbClr val="888888"/>
              </a:buClr>
              <a:buSzPts val="1200"/>
              <a:buNone/>
              <a:defRPr sz="1200">
                <a:solidFill>
                  <a:srgbClr val="888888"/>
                </a:solidFill>
              </a:defRPr>
            </a:lvl9pPr>
          </a:lstStyle>
          <a:p/>
        </p:txBody>
      </p:sp>
      <p:sp>
        <p:nvSpPr>
          <p:cNvPr id="99" name="Google Shape;99;p24"/>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00" name="Google Shape;100;p24"/>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01" name="Google Shape;101;p24"/>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02" name="Shape 102"/>
        <p:cNvGrpSpPr/>
        <p:nvPr/>
      </p:nvGrpSpPr>
      <p:grpSpPr>
        <a:xfrm>
          <a:off x="0" y="0"/>
          <a:ext cx="0" cy="0"/>
          <a:chOff x="0" y="0"/>
          <a:chExt cx="0" cy="0"/>
        </a:xfrm>
      </p:grpSpPr>
      <p:sp>
        <p:nvSpPr>
          <p:cNvPr id="103" name="Google Shape;103;p25"/>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04" name="Google Shape;104;p25"/>
          <p:cNvSpPr txBox="1"/>
          <p:nvPr>
            <p:ph idx="1" type="body"/>
          </p:nvPr>
        </p:nvSpPr>
        <p:spPr>
          <a:xfrm>
            <a:off x="628650" y="1369219"/>
            <a:ext cx="3886200" cy="3263400"/>
          </a:xfrm>
          <a:prstGeom prst="rect">
            <a:avLst/>
          </a:prstGeom>
          <a:noFill/>
          <a:ln>
            <a:noFill/>
          </a:ln>
        </p:spPr>
        <p:txBody>
          <a:bodyPr anchorCtr="0" anchor="t" bIns="34275" lIns="68575" spcFirstLastPara="1" rIns="68575" wrap="square" tIns="34275">
            <a:norm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05" name="Google Shape;105;p25"/>
          <p:cNvSpPr txBox="1"/>
          <p:nvPr>
            <p:ph idx="2" type="body"/>
          </p:nvPr>
        </p:nvSpPr>
        <p:spPr>
          <a:xfrm>
            <a:off x="4629150" y="1369219"/>
            <a:ext cx="3886200" cy="3263400"/>
          </a:xfrm>
          <a:prstGeom prst="rect">
            <a:avLst/>
          </a:prstGeom>
          <a:noFill/>
          <a:ln>
            <a:noFill/>
          </a:ln>
        </p:spPr>
        <p:txBody>
          <a:bodyPr anchorCtr="0" anchor="t" bIns="34275" lIns="68575" spcFirstLastPara="1" rIns="68575" wrap="square" tIns="34275">
            <a:norm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06" name="Google Shape;106;p25"/>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07" name="Google Shape;107;p25"/>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08" name="Google Shape;108;p25"/>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09" name="Shape 109"/>
        <p:cNvGrpSpPr/>
        <p:nvPr/>
      </p:nvGrpSpPr>
      <p:grpSpPr>
        <a:xfrm>
          <a:off x="0" y="0"/>
          <a:ext cx="0" cy="0"/>
          <a:chOff x="0" y="0"/>
          <a:chExt cx="0" cy="0"/>
        </a:xfrm>
      </p:grpSpPr>
      <p:sp>
        <p:nvSpPr>
          <p:cNvPr id="110" name="Google Shape;110;p26"/>
          <p:cNvSpPr txBox="1"/>
          <p:nvPr>
            <p:ph type="title"/>
          </p:nvPr>
        </p:nvSpPr>
        <p:spPr>
          <a:xfrm>
            <a:off x="629841" y="273844"/>
            <a:ext cx="7886700" cy="9942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11" name="Google Shape;111;p26"/>
          <p:cNvSpPr txBox="1"/>
          <p:nvPr>
            <p:ph idx="1" type="body"/>
          </p:nvPr>
        </p:nvSpPr>
        <p:spPr>
          <a:xfrm>
            <a:off x="629841" y="1260872"/>
            <a:ext cx="3868200" cy="618000"/>
          </a:xfrm>
          <a:prstGeom prst="rect">
            <a:avLst/>
          </a:prstGeom>
          <a:noFill/>
          <a:ln>
            <a:noFill/>
          </a:ln>
        </p:spPr>
        <p:txBody>
          <a:bodyPr anchorCtr="0" anchor="b" bIns="34275" lIns="68575" spcFirstLastPara="1" rIns="68575" wrap="square" tIns="34275">
            <a:normAutofit/>
          </a:bodyPr>
          <a:lstStyle>
            <a:lvl1pPr indent="-228600" lvl="0" marL="457200" rtl="0" algn="l">
              <a:lnSpc>
                <a:spcPct val="90000"/>
              </a:lnSpc>
              <a:spcBef>
                <a:spcPts val="800"/>
              </a:spcBef>
              <a:spcAft>
                <a:spcPts val="0"/>
              </a:spcAft>
              <a:buClr>
                <a:schemeClr val="dk1"/>
              </a:buClr>
              <a:buSzPts val="1800"/>
              <a:buNone/>
              <a:defRPr b="1" sz="1800"/>
            </a:lvl1pPr>
            <a:lvl2pPr indent="-228600" lvl="1" marL="914400" rtl="0" algn="l">
              <a:lnSpc>
                <a:spcPct val="90000"/>
              </a:lnSpc>
              <a:spcBef>
                <a:spcPts val="400"/>
              </a:spcBef>
              <a:spcAft>
                <a:spcPts val="0"/>
              </a:spcAft>
              <a:buClr>
                <a:schemeClr val="dk1"/>
              </a:buClr>
              <a:buSzPts val="1500"/>
              <a:buNone/>
              <a:defRPr b="1" sz="1500"/>
            </a:lvl2pPr>
            <a:lvl3pPr indent="-228600" lvl="2" marL="1371600" rtl="0" algn="l">
              <a:lnSpc>
                <a:spcPct val="90000"/>
              </a:lnSpc>
              <a:spcBef>
                <a:spcPts val="400"/>
              </a:spcBef>
              <a:spcAft>
                <a:spcPts val="0"/>
              </a:spcAft>
              <a:buClr>
                <a:schemeClr val="dk1"/>
              </a:buClr>
              <a:buSzPts val="1400"/>
              <a:buNone/>
              <a:defRPr b="1" sz="1400"/>
            </a:lvl3pPr>
            <a:lvl4pPr indent="-228600" lvl="3" marL="1828800" rtl="0" algn="l">
              <a:lnSpc>
                <a:spcPct val="90000"/>
              </a:lnSpc>
              <a:spcBef>
                <a:spcPts val="400"/>
              </a:spcBef>
              <a:spcAft>
                <a:spcPts val="0"/>
              </a:spcAft>
              <a:buClr>
                <a:schemeClr val="dk1"/>
              </a:buClr>
              <a:buSzPts val="1200"/>
              <a:buNone/>
              <a:defRPr b="1" sz="1200"/>
            </a:lvl4pPr>
            <a:lvl5pPr indent="-228600" lvl="4" marL="2286000" rtl="0" algn="l">
              <a:lnSpc>
                <a:spcPct val="90000"/>
              </a:lnSpc>
              <a:spcBef>
                <a:spcPts val="400"/>
              </a:spcBef>
              <a:spcAft>
                <a:spcPts val="0"/>
              </a:spcAft>
              <a:buClr>
                <a:schemeClr val="dk1"/>
              </a:buClr>
              <a:buSzPts val="1200"/>
              <a:buNone/>
              <a:defRPr b="1" sz="1200"/>
            </a:lvl5pPr>
            <a:lvl6pPr indent="-228600" lvl="5" marL="2743200" rtl="0" algn="l">
              <a:lnSpc>
                <a:spcPct val="90000"/>
              </a:lnSpc>
              <a:spcBef>
                <a:spcPts val="400"/>
              </a:spcBef>
              <a:spcAft>
                <a:spcPts val="0"/>
              </a:spcAft>
              <a:buClr>
                <a:schemeClr val="dk1"/>
              </a:buClr>
              <a:buSzPts val="1200"/>
              <a:buNone/>
              <a:defRPr b="1" sz="1200"/>
            </a:lvl6pPr>
            <a:lvl7pPr indent="-228600" lvl="6" marL="3200400" rtl="0" algn="l">
              <a:lnSpc>
                <a:spcPct val="90000"/>
              </a:lnSpc>
              <a:spcBef>
                <a:spcPts val="400"/>
              </a:spcBef>
              <a:spcAft>
                <a:spcPts val="0"/>
              </a:spcAft>
              <a:buClr>
                <a:schemeClr val="dk1"/>
              </a:buClr>
              <a:buSzPts val="1200"/>
              <a:buNone/>
              <a:defRPr b="1" sz="1200"/>
            </a:lvl7pPr>
            <a:lvl8pPr indent="-228600" lvl="7" marL="3657600" rtl="0" algn="l">
              <a:lnSpc>
                <a:spcPct val="90000"/>
              </a:lnSpc>
              <a:spcBef>
                <a:spcPts val="400"/>
              </a:spcBef>
              <a:spcAft>
                <a:spcPts val="0"/>
              </a:spcAft>
              <a:buClr>
                <a:schemeClr val="dk1"/>
              </a:buClr>
              <a:buSzPts val="1200"/>
              <a:buNone/>
              <a:defRPr b="1" sz="1200"/>
            </a:lvl8pPr>
            <a:lvl9pPr indent="-228600" lvl="8" marL="4114800" rtl="0" algn="l">
              <a:lnSpc>
                <a:spcPct val="90000"/>
              </a:lnSpc>
              <a:spcBef>
                <a:spcPts val="400"/>
              </a:spcBef>
              <a:spcAft>
                <a:spcPts val="0"/>
              </a:spcAft>
              <a:buClr>
                <a:schemeClr val="dk1"/>
              </a:buClr>
              <a:buSzPts val="1200"/>
              <a:buNone/>
              <a:defRPr b="1" sz="1200"/>
            </a:lvl9pPr>
          </a:lstStyle>
          <a:p/>
        </p:txBody>
      </p:sp>
      <p:sp>
        <p:nvSpPr>
          <p:cNvPr id="112" name="Google Shape;112;p26"/>
          <p:cNvSpPr txBox="1"/>
          <p:nvPr>
            <p:ph idx="2" type="body"/>
          </p:nvPr>
        </p:nvSpPr>
        <p:spPr>
          <a:xfrm>
            <a:off x="629841" y="1878806"/>
            <a:ext cx="3868200" cy="2763300"/>
          </a:xfrm>
          <a:prstGeom prst="rect">
            <a:avLst/>
          </a:prstGeom>
          <a:noFill/>
          <a:ln>
            <a:noFill/>
          </a:ln>
        </p:spPr>
        <p:txBody>
          <a:bodyPr anchorCtr="0" anchor="t" bIns="34275" lIns="68575" spcFirstLastPara="1" rIns="68575" wrap="square" tIns="34275">
            <a:norm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13" name="Google Shape;113;p26"/>
          <p:cNvSpPr txBox="1"/>
          <p:nvPr>
            <p:ph idx="3" type="body"/>
          </p:nvPr>
        </p:nvSpPr>
        <p:spPr>
          <a:xfrm>
            <a:off x="4629150" y="1260872"/>
            <a:ext cx="3887400" cy="618000"/>
          </a:xfrm>
          <a:prstGeom prst="rect">
            <a:avLst/>
          </a:prstGeom>
          <a:noFill/>
          <a:ln>
            <a:noFill/>
          </a:ln>
        </p:spPr>
        <p:txBody>
          <a:bodyPr anchorCtr="0" anchor="b" bIns="34275" lIns="68575" spcFirstLastPara="1" rIns="68575" wrap="square" tIns="34275">
            <a:normAutofit/>
          </a:bodyPr>
          <a:lstStyle>
            <a:lvl1pPr indent="-228600" lvl="0" marL="457200" rtl="0" algn="l">
              <a:lnSpc>
                <a:spcPct val="90000"/>
              </a:lnSpc>
              <a:spcBef>
                <a:spcPts val="800"/>
              </a:spcBef>
              <a:spcAft>
                <a:spcPts val="0"/>
              </a:spcAft>
              <a:buClr>
                <a:schemeClr val="dk1"/>
              </a:buClr>
              <a:buSzPts val="1800"/>
              <a:buNone/>
              <a:defRPr b="1" sz="1800"/>
            </a:lvl1pPr>
            <a:lvl2pPr indent="-228600" lvl="1" marL="914400" rtl="0" algn="l">
              <a:lnSpc>
                <a:spcPct val="90000"/>
              </a:lnSpc>
              <a:spcBef>
                <a:spcPts val="400"/>
              </a:spcBef>
              <a:spcAft>
                <a:spcPts val="0"/>
              </a:spcAft>
              <a:buClr>
                <a:schemeClr val="dk1"/>
              </a:buClr>
              <a:buSzPts val="1500"/>
              <a:buNone/>
              <a:defRPr b="1" sz="1500"/>
            </a:lvl2pPr>
            <a:lvl3pPr indent="-228600" lvl="2" marL="1371600" rtl="0" algn="l">
              <a:lnSpc>
                <a:spcPct val="90000"/>
              </a:lnSpc>
              <a:spcBef>
                <a:spcPts val="400"/>
              </a:spcBef>
              <a:spcAft>
                <a:spcPts val="0"/>
              </a:spcAft>
              <a:buClr>
                <a:schemeClr val="dk1"/>
              </a:buClr>
              <a:buSzPts val="1400"/>
              <a:buNone/>
              <a:defRPr b="1" sz="1400"/>
            </a:lvl3pPr>
            <a:lvl4pPr indent="-228600" lvl="3" marL="1828800" rtl="0" algn="l">
              <a:lnSpc>
                <a:spcPct val="90000"/>
              </a:lnSpc>
              <a:spcBef>
                <a:spcPts val="400"/>
              </a:spcBef>
              <a:spcAft>
                <a:spcPts val="0"/>
              </a:spcAft>
              <a:buClr>
                <a:schemeClr val="dk1"/>
              </a:buClr>
              <a:buSzPts val="1200"/>
              <a:buNone/>
              <a:defRPr b="1" sz="1200"/>
            </a:lvl4pPr>
            <a:lvl5pPr indent="-228600" lvl="4" marL="2286000" rtl="0" algn="l">
              <a:lnSpc>
                <a:spcPct val="90000"/>
              </a:lnSpc>
              <a:spcBef>
                <a:spcPts val="400"/>
              </a:spcBef>
              <a:spcAft>
                <a:spcPts val="0"/>
              </a:spcAft>
              <a:buClr>
                <a:schemeClr val="dk1"/>
              </a:buClr>
              <a:buSzPts val="1200"/>
              <a:buNone/>
              <a:defRPr b="1" sz="1200"/>
            </a:lvl5pPr>
            <a:lvl6pPr indent="-228600" lvl="5" marL="2743200" rtl="0" algn="l">
              <a:lnSpc>
                <a:spcPct val="90000"/>
              </a:lnSpc>
              <a:spcBef>
                <a:spcPts val="400"/>
              </a:spcBef>
              <a:spcAft>
                <a:spcPts val="0"/>
              </a:spcAft>
              <a:buClr>
                <a:schemeClr val="dk1"/>
              </a:buClr>
              <a:buSzPts val="1200"/>
              <a:buNone/>
              <a:defRPr b="1" sz="1200"/>
            </a:lvl6pPr>
            <a:lvl7pPr indent="-228600" lvl="6" marL="3200400" rtl="0" algn="l">
              <a:lnSpc>
                <a:spcPct val="90000"/>
              </a:lnSpc>
              <a:spcBef>
                <a:spcPts val="400"/>
              </a:spcBef>
              <a:spcAft>
                <a:spcPts val="0"/>
              </a:spcAft>
              <a:buClr>
                <a:schemeClr val="dk1"/>
              </a:buClr>
              <a:buSzPts val="1200"/>
              <a:buNone/>
              <a:defRPr b="1" sz="1200"/>
            </a:lvl7pPr>
            <a:lvl8pPr indent="-228600" lvl="7" marL="3657600" rtl="0" algn="l">
              <a:lnSpc>
                <a:spcPct val="90000"/>
              </a:lnSpc>
              <a:spcBef>
                <a:spcPts val="400"/>
              </a:spcBef>
              <a:spcAft>
                <a:spcPts val="0"/>
              </a:spcAft>
              <a:buClr>
                <a:schemeClr val="dk1"/>
              </a:buClr>
              <a:buSzPts val="1200"/>
              <a:buNone/>
              <a:defRPr b="1" sz="1200"/>
            </a:lvl8pPr>
            <a:lvl9pPr indent="-228600" lvl="8" marL="4114800" rtl="0" algn="l">
              <a:lnSpc>
                <a:spcPct val="90000"/>
              </a:lnSpc>
              <a:spcBef>
                <a:spcPts val="400"/>
              </a:spcBef>
              <a:spcAft>
                <a:spcPts val="0"/>
              </a:spcAft>
              <a:buClr>
                <a:schemeClr val="dk1"/>
              </a:buClr>
              <a:buSzPts val="1200"/>
              <a:buNone/>
              <a:defRPr b="1" sz="1200"/>
            </a:lvl9pPr>
          </a:lstStyle>
          <a:p/>
        </p:txBody>
      </p:sp>
      <p:sp>
        <p:nvSpPr>
          <p:cNvPr id="114" name="Google Shape;114;p26"/>
          <p:cNvSpPr txBox="1"/>
          <p:nvPr>
            <p:ph idx="4" type="body"/>
          </p:nvPr>
        </p:nvSpPr>
        <p:spPr>
          <a:xfrm>
            <a:off x="4629150" y="1878806"/>
            <a:ext cx="3887400" cy="2763300"/>
          </a:xfrm>
          <a:prstGeom prst="rect">
            <a:avLst/>
          </a:prstGeom>
          <a:noFill/>
          <a:ln>
            <a:noFill/>
          </a:ln>
        </p:spPr>
        <p:txBody>
          <a:bodyPr anchorCtr="0" anchor="t" bIns="34275" lIns="68575" spcFirstLastPara="1" rIns="68575" wrap="square" tIns="34275">
            <a:norm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15" name="Google Shape;115;p26"/>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16" name="Google Shape;116;p26"/>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17" name="Google Shape;117;p26"/>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8" name="Shape 118"/>
        <p:cNvGrpSpPr/>
        <p:nvPr/>
      </p:nvGrpSpPr>
      <p:grpSpPr>
        <a:xfrm>
          <a:off x="0" y="0"/>
          <a:ext cx="0" cy="0"/>
          <a:chOff x="0" y="0"/>
          <a:chExt cx="0" cy="0"/>
        </a:xfrm>
      </p:grpSpPr>
      <p:sp>
        <p:nvSpPr>
          <p:cNvPr id="119" name="Google Shape;119;p27"/>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20" name="Google Shape;120;p27"/>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21" name="Google Shape;121;p27"/>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22" name="Google Shape;122;p27"/>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3" name="Shape 123"/>
        <p:cNvGrpSpPr/>
        <p:nvPr/>
      </p:nvGrpSpPr>
      <p:grpSpPr>
        <a:xfrm>
          <a:off x="0" y="0"/>
          <a:ext cx="0" cy="0"/>
          <a:chOff x="0" y="0"/>
          <a:chExt cx="0" cy="0"/>
        </a:xfrm>
      </p:grpSpPr>
      <p:sp>
        <p:nvSpPr>
          <p:cNvPr id="124" name="Google Shape;124;p28"/>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25" name="Google Shape;125;p28"/>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26" name="Google Shape;126;p28"/>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27" name="Shape 127"/>
        <p:cNvGrpSpPr/>
        <p:nvPr/>
      </p:nvGrpSpPr>
      <p:grpSpPr>
        <a:xfrm>
          <a:off x="0" y="0"/>
          <a:ext cx="0" cy="0"/>
          <a:chOff x="0" y="0"/>
          <a:chExt cx="0" cy="0"/>
        </a:xfrm>
      </p:grpSpPr>
      <p:sp>
        <p:nvSpPr>
          <p:cNvPr id="128" name="Google Shape;128;p29"/>
          <p:cNvSpPr txBox="1"/>
          <p:nvPr>
            <p:ph type="title"/>
          </p:nvPr>
        </p:nvSpPr>
        <p:spPr>
          <a:xfrm>
            <a:off x="629841" y="342900"/>
            <a:ext cx="2949300" cy="1200000"/>
          </a:xfrm>
          <a:prstGeom prst="rect">
            <a:avLst/>
          </a:prstGeom>
          <a:noFill/>
          <a:ln>
            <a:noFill/>
          </a:ln>
        </p:spPr>
        <p:txBody>
          <a:bodyPr anchorCtr="0" anchor="b" bIns="34275" lIns="68575" spcFirstLastPara="1" rIns="68575" wrap="square" tIns="34275">
            <a:normAutofit/>
          </a:bodyPr>
          <a:lstStyle>
            <a:lvl1pPr lvl="0" rtl="0" algn="l">
              <a:lnSpc>
                <a:spcPct val="90000"/>
              </a:lnSpc>
              <a:spcBef>
                <a:spcPts val="0"/>
              </a:spcBef>
              <a:spcAft>
                <a:spcPts val="0"/>
              </a:spcAft>
              <a:buClr>
                <a:schemeClr val="dk1"/>
              </a:buClr>
              <a:buSzPts val="2400"/>
              <a:buFont typeface="Calibri"/>
              <a:buNone/>
              <a:defRPr sz="24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29" name="Google Shape;129;p29"/>
          <p:cNvSpPr txBox="1"/>
          <p:nvPr>
            <p:ph idx="1" type="body"/>
          </p:nvPr>
        </p:nvSpPr>
        <p:spPr>
          <a:xfrm>
            <a:off x="3887391" y="740569"/>
            <a:ext cx="4629000" cy="3655200"/>
          </a:xfrm>
          <a:prstGeom prst="rect">
            <a:avLst/>
          </a:prstGeom>
          <a:noFill/>
          <a:ln>
            <a:noFill/>
          </a:ln>
        </p:spPr>
        <p:txBody>
          <a:bodyPr anchorCtr="0" anchor="t" bIns="34275" lIns="68575" spcFirstLastPara="1" rIns="68575" wrap="square" tIns="34275">
            <a:normAutofit/>
          </a:bodyPr>
          <a:lstStyle>
            <a:lvl1pPr indent="-381000" lvl="0" marL="457200" rtl="0" algn="l">
              <a:lnSpc>
                <a:spcPct val="90000"/>
              </a:lnSpc>
              <a:spcBef>
                <a:spcPts val="800"/>
              </a:spcBef>
              <a:spcAft>
                <a:spcPts val="0"/>
              </a:spcAft>
              <a:buClr>
                <a:schemeClr val="dk1"/>
              </a:buClr>
              <a:buSzPts val="2400"/>
              <a:buChar char="•"/>
              <a:defRPr sz="2400"/>
            </a:lvl1pPr>
            <a:lvl2pPr indent="-361950" lvl="1" marL="914400" rtl="0" algn="l">
              <a:lnSpc>
                <a:spcPct val="90000"/>
              </a:lnSpc>
              <a:spcBef>
                <a:spcPts val="400"/>
              </a:spcBef>
              <a:spcAft>
                <a:spcPts val="0"/>
              </a:spcAft>
              <a:buClr>
                <a:schemeClr val="dk1"/>
              </a:buClr>
              <a:buSzPts val="2100"/>
              <a:buChar char="•"/>
              <a:defRPr sz="2100"/>
            </a:lvl2pPr>
            <a:lvl3pPr indent="-342900" lvl="2" marL="1371600" rtl="0" algn="l">
              <a:lnSpc>
                <a:spcPct val="90000"/>
              </a:lnSpc>
              <a:spcBef>
                <a:spcPts val="400"/>
              </a:spcBef>
              <a:spcAft>
                <a:spcPts val="0"/>
              </a:spcAft>
              <a:buClr>
                <a:schemeClr val="dk1"/>
              </a:buClr>
              <a:buSzPts val="1800"/>
              <a:buChar char="•"/>
              <a:defRPr sz="1800"/>
            </a:lvl3pPr>
            <a:lvl4pPr indent="-323850" lvl="3" marL="1828800" rtl="0" algn="l">
              <a:lnSpc>
                <a:spcPct val="90000"/>
              </a:lnSpc>
              <a:spcBef>
                <a:spcPts val="400"/>
              </a:spcBef>
              <a:spcAft>
                <a:spcPts val="0"/>
              </a:spcAft>
              <a:buClr>
                <a:schemeClr val="dk1"/>
              </a:buClr>
              <a:buSzPts val="1500"/>
              <a:buChar char="•"/>
              <a:defRPr sz="1500"/>
            </a:lvl4pPr>
            <a:lvl5pPr indent="-323850" lvl="4" marL="2286000" rtl="0" algn="l">
              <a:lnSpc>
                <a:spcPct val="90000"/>
              </a:lnSpc>
              <a:spcBef>
                <a:spcPts val="400"/>
              </a:spcBef>
              <a:spcAft>
                <a:spcPts val="0"/>
              </a:spcAft>
              <a:buClr>
                <a:schemeClr val="dk1"/>
              </a:buClr>
              <a:buSzPts val="1500"/>
              <a:buChar char="•"/>
              <a:defRPr sz="1500"/>
            </a:lvl5pPr>
            <a:lvl6pPr indent="-323850" lvl="5" marL="2743200" rtl="0" algn="l">
              <a:lnSpc>
                <a:spcPct val="90000"/>
              </a:lnSpc>
              <a:spcBef>
                <a:spcPts val="400"/>
              </a:spcBef>
              <a:spcAft>
                <a:spcPts val="0"/>
              </a:spcAft>
              <a:buClr>
                <a:schemeClr val="dk1"/>
              </a:buClr>
              <a:buSzPts val="1500"/>
              <a:buChar char="•"/>
              <a:defRPr sz="1500"/>
            </a:lvl6pPr>
            <a:lvl7pPr indent="-323850" lvl="6" marL="3200400" rtl="0" algn="l">
              <a:lnSpc>
                <a:spcPct val="90000"/>
              </a:lnSpc>
              <a:spcBef>
                <a:spcPts val="400"/>
              </a:spcBef>
              <a:spcAft>
                <a:spcPts val="0"/>
              </a:spcAft>
              <a:buClr>
                <a:schemeClr val="dk1"/>
              </a:buClr>
              <a:buSzPts val="1500"/>
              <a:buChar char="•"/>
              <a:defRPr sz="1500"/>
            </a:lvl7pPr>
            <a:lvl8pPr indent="-323850" lvl="7" marL="3657600" rtl="0" algn="l">
              <a:lnSpc>
                <a:spcPct val="90000"/>
              </a:lnSpc>
              <a:spcBef>
                <a:spcPts val="400"/>
              </a:spcBef>
              <a:spcAft>
                <a:spcPts val="0"/>
              </a:spcAft>
              <a:buClr>
                <a:schemeClr val="dk1"/>
              </a:buClr>
              <a:buSzPts val="1500"/>
              <a:buChar char="•"/>
              <a:defRPr sz="1500"/>
            </a:lvl8pPr>
            <a:lvl9pPr indent="-323850" lvl="8" marL="4114800" rtl="0" algn="l">
              <a:lnSpc>
                <a:spcPct val="90000"/>
              </a:lnSpc>
              <a:spcBef>
                <a:spcPts val="400"/>
              </a:spcBef>
              <a:spcAft>
                <a:spcPts val="0"/>
              </a:spcAft>
              <a:buClr>
                <a:schemeClr val="dk1"/>
              </a:buClr>
              <a:buSzPts val="1500"/>
              <a:buChar char="•"/>
              <a:defRPr sz="1500"/>
            </a:lvl9pPr>
          </a:lstStyle>
          <a:p/>
        </p:txBody>
      </p:sp>
      <p:sp>
        <p:nvSpPr>
          <p:cNvPr id="130" name="Google Shape;130;p29"/>
          <p:cNvSpPr txBox="1"/>
          <p:nvPr>
            <p:ph idx="2" type="body"/>
          </p:nvPr>
        </p:nvSpPr>
        <p:spPr>
          <a:xfrm>
            <a:off x="629841" y="1543050"/>
            <a:ext cx="2949300" cy="2858700"/>
          </a:xfrm>
          <a:prstGeom prst="rect">
            <a:avLst/>
          </a:prstGeom>
          <a:noFill/>
          <a:ln>
            <a:noFill/>
          </a:ln>
        </p:spPr>
        <p:txBody>
          <a:bodyPr anchorCtr="0" anchor="t" bIns="34275" lIns="68575" spcFirstLastPara="1" rIns="68575" wrap="square" tIns="34275">
            <a:normAutofit/>
          </a:bodyPr>
          <a:lstStyle>
            <a:lvl1pPr indent="-228600" lvl="0" marL="457200" rtl="0" algn="l">
              <a:lnSpc>
                <a:spcPct val="90000"/>
              </a:lnSpc>
              <a:spcBef>
                <a:spcPts val="800"/>
              </a:spcBef>
              <a:spcAft>
                <a:spcPts val="0"/>
              </a:spcAft>
              <a:buClr>
                <a:schemeClr val="dk1"/>
              </a:buClr>
              <a:buSzPts val="1200"/>
              <a:buNone/>
              <a:defRPr sz="1200"/>
            </a:lvl1pPr>
            <a:lvl2pPr indent="-228600" lvl="1" marL="914400" rtl="0" algn="l">
              <a:lnSpc>
                <a:spcPct val="90000"/>
              </a:lnSpc>
              <a:spcBef>
                <a:spcPts val="400"/>
              </a:spcBef>
              <a:spcAft>
                <a:spcPts val="0"/>
              </a:spcAft>
              <a:buClr>
                <a:schemeClr val="dk1"/>
              </a:buClr>
              <a:buSzPts val="1100"/>
              <a:buNone/>
              <a:defRPr sz="1100"/>
            </a:lvl2pPr>
            <a:lvl3pPr indent="-228600" lvl="2" marL="1371600" rtl="0" algn="l">
              <a:lnSpc>
                <a:spcPct val="90000"/>
              </a:lnSpc>
              <a:spcBef>
                <a:spcPts val="400"/>
              </a:spcBef>
              <a:spcAft>
                <a:spcPts val="0"/>
              </a:spcAft>
              <a:buClr>
                <a:schemeClr val="dk1"/>
              </a:buClr>
              <a:buSzPts val="900"/>
              <a:buNone/>
              <a:defRPr sz="900"/>
            </a:lvl3pPr>
            <a:lvl4pPr indent="-228600" lvl="3" marL="1828800" rtl="0" algn="l">
              <a:lnSpc>
                <a:spcPct val="90000"/>
              </a:lnSpc>
              <a:spcBef>
                <a:spcPts val="400"/>
              </a:spcBef>
              <a:spcAft>
                <a:spcPts val="0"/>
              </a:spcAft>
              <a:buClr>
                <a:schemeClr val="dk1"/>
              </a:buClr>
              <a:buSzPts val="800"/>
              <a:buNone/>
              <a:defRPr sz="800"/>
            </a:lvl4pPr>
            <a:lvl5pPr indent="-228600" lvl="4" marL="2286000" rtl="0" algn="l">
              <a:lnSpc>
                <a:spcPct val="90000"/>
              </a:lnSpc>
              <a:spcBef>
                <a:spcPts val="400"/>
              </a:spcBef>
              <a:spcAft>
                <a:spcPts val="0"/>
              </a:spcAft>
              <a:buClr>
                <a:schemeClr val="dk1"/>
              </a:buClr>
              <a:buSzPts val="800"/>
              <a:buNone/>
              <a:defRPr sz="800"/>
            </a:lvl5pPr>
            <a:lvl6pPr indent="-228600" lvl="5" marL="2743200" rtl="0" algn="l">
              <a:lnSpc>
                <a:spcPct val="90000"/>
              </a:lnSpc>
              <a:spcBef>
                <a:spcPts val="400"/>
              </a:spcBef>
              <a:spcAft>
                <a:spcPts val="0"/>
              </a:spcAft>
              <a:buClr>
                <a:schemeClr val="dk1"/>
              </a:buClr>
              <a:buSzPts val="800"/>
              <a:buNone/>
              <a:defRPr sz="800"/>
            </a:lvl6pPr>
            <a:lvl7pPr indent="-228600" lvl="6" marL="3200400" rtl="0" algn="l">
              <a:lnSpc>
                <a:spcPct val="90000"/>
              </a:lnSpc>
              <a:spcBef>
                <a:spcPts val="400"/>
              </a:spcBef>
              <a:spcAft>
                <a:spcPts val="0"/>
              </a:spcAft>
              <a:buClr>
                <a:schemeClr val="dk1"/>
              </a:buClr>
              <a:buSzPts val="800"/>
              <a:buNone/>
              <a:defRPr sz="800"/>
            </a:lvl7pPr>
            <a:lvl8pPr indent="-228600" lvl="7" marL="3657600" rtl="0" algn="l">
              <a:lnSpc>
                <a:spcPct val="90000"/>
              </a:lnSpc>
              <a:spcBef>
                <a:spcPts val="400"/>
              </a:spcBef>
              <a:spcAft>
                <a:spcPts val="0"/>
              </a:spcAft>
              <a:buClr>
                <a:schemeClr val="dk1"/>
              </a:buClr>
              <a:buSzPts val="800"/>
              <a:buNone/>
              <a:defRPr sz="800"/>
            </a:lvl8pPr>
            <a:lvl9pPr indent="-228600" lvl="8" marL="4114800" rtl="0" algn="l">
              <a:lnSpc>
                <a:spcPct val="90000"/>
              </a:lnSpc>
              <a:spcBef>
                <a:spcPts val="400"/>
              </a:spcBef>
              <a:spcAft>
                <a:spcPts val="0"/>
              </a:spcAft>
              <a:buClr>
                <a:schemeClr val="dk1"/>
              </a:buClr>
              <a:buSzPts val="800"/>
              <a:buNone/>
              <a:defRPr sz="800"/>
            </a:lvl9pPr>
          </a:lstStyle>
          <a:p/>
        </p:txBody>
      </p:sp>
      <p:sp>
        <p:nvSpPr>
          <p:cNvPr id="131" name="Google Shape;131;p29"/>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32" name="Google Shape;132;p29"/>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33" name="Google Shape;133;p29"/>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34" name="Shape 134"/>
        <p:cNvGrpSpPr/>
        <p:nvPr/>
      </p:nvGrpSpPr>
      <p:grpSpPr>
        <a:xfrm>
          <a:off x="0" y="0"/>
          <a:ext cx="0" cy="0"/>
          <a:chOff x="0" y="0"/>
          <a:chExt cx="0" cy="0"/>
        </a:xfrm>
      </p:grpSpPr>
      <p:sp>
        <p:nvSpPr>
          <p:cNvPr id="135" name="Google Shape;135;p30"/>
          <p:cNvSpPr txBox="1"/>
          <p:nvPr>
            <p:ph type="title"/>
          </p:nvPr>
        </p:nvSpPr>
        <p:spPr>
          <a:xfrm>
            <a:off x="629841" y="342900"/>
            <a:ext cx="2949300" cy="1200000"/>
          </a:xfrm>
          <a:prstGeom prst="rect">
            <a:avLst/>
          </a:prstGeom>
          <a:noFill/>
          <a:ln>
            <a:noFill/>
          </a:ln>
        </p:spPr>
        <p:txBody>
          <a:bodyPr anchorCtr="0" anchor="b" bIns="34275" lIns="68575" spcFirstLastPara="1" rIns="68575" wrap="square" tIns="34275">
            <a:normAutofit/>
          </a:bodyPr>
          <a:lstStyle>
            <a:lvl1pPr lvl="0" rtl="0" algn="l">
              <a:lnSpc>
                <a:spcPct val="90000"/>
              </a:lnSpc>
              <a:spcBef>
                <a:spcPts val="0"/>
              </a:spcBef>
              <a:spcAft>
                <a:spcPts val="0"/>
              </a:spcAft>
              <a:buClr>
                <a:schemeClr val="dk1"/>
              </a:buClr>
              <a:buSzPts val="2400"/>
              <a:buFont typeface="Calibri"/>
              <a:buNone/>
              <a:defRPr sz="24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36" name="Google Shape;136;p30"/>
          <p:cNvSpPr/>
          <p:nvPr>
            <p:ph idx="2" type="pic"/>
          </p:nvPr>
        </p:nvSpPr>
        <p:spPr>
          <a:xfrm>
            <a:off x="3887391" y="740569"/>
            <a:ext cx="4629000" cy="36552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80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1pPr>
            <a:lvl2pPr lvl="1" marR="0" rtl="0" algn="l">
              <a:lnSpc>
                <a:spcPct val="90000"/>
              </a:lnSpc>
              <a:spcBef>
                <a:spcPts val="400"/>
              </a:spcBef>
              <a:spcAft>
                <a:spcPts val="0"/>
              </a:spcAft>
              <a:buClr>
                <a:schemeClr val="dk1"/>
              </a:buClr>
              <a:buSzPts val="2100"/>
              <a:buFont typeface="Arial"/>
              <a:buNone/>
              <a:defRPr b="0" i="0" sz="2100" u="none" cap="none" strike="noStrike">
                <a:solidFill>
                  <a:schemeClr val="dk1"/>
                </a:solidFill>
                <a:latin typeface="Calibri"/>
                <a:ea typeface="Calibri"/>
                <a:cs typeface="Calibri"/>
                <a:sym typeface="Calibri"/>
              </a:defRPr>
            </a:lvl2pPr>
            <a:lvl3pPr lvl="2" marR="0" rtl="0" algn="l">
              <a:lnSpc>
                <a:spcPct val="90000"/>
              </a:lnSpc>
              <a:spcBef>
                <a:spcPts val="4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3pPr>
            <a:lvl4pPr lvl="3"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4pPr>
            <a:lvl5pPr lvl="4"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5pPr>
            <a:lvl6pPr lvl="5"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6pPr>
            <a:lvl7pPr lvl="6"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7pPr>
            <a:lvl8pPr lvl="7"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8pPr>
            <a:lvl9pPr lvl="8"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9pPr>
          </a:lstStyle>
          <a:p/>
        </p:txBody>
      </p:sp>
      <p:sp>
        <p:nvSpPr>
          <p:cNvPr id="137" name="Google Shape;137;p30"/>
          <p:cNvSpPr txBox="1"/>
          <p:nvPr>
            <p:ph idx="1" type="body"/>
          </p:nvPr>
        </p:nvSpPr>
        <p:spPr>
          <a:xfrm>
            <a:off x="629841" y="1543050"/>
            <a:ext cx="2949300" cy="2858700"/>
          </a:xfrm>
          <a:prstGeom prst="rect">
            <a:avLst/>
          </a:prstGeom>
          <a:noFill/>
          <a:ln>
            <a:noFill/>
          </a:ln>
        </p:spPr>
        <p:txBody>
          <a:bodyPr anchorCtr="0" anchor="t" bIns="34275" lIns="68575" spcFirstLastPara="1" rIns="68575" wrap="square" tIns="34275">
            <a:normAutofit/>
          </a:bodyPr>
          <a:lstStyle>
            <a:lvl1pPr indent="-228600" lvl="0" marL="457200" rtl="0" algn="l">
              <a:lnSpc>
                <a:spcPct val="90000"/>
              </a:lnSpc>
              <a:spcBef>
                <a:spcPts val="800"/>
              </a:spcBef>
              <a:spcAft>
                <a:spcPts val="0"/>
              </a:spcAft>
              <a:buClr>
                <a:schemeClr val="dk1"/>
              </a:buClr>
              <a:buSzPts val="1200"/>
              <a:buNone/>
              <a:defRPr sz="1200"/>
            </a:lvl1pPr>
            <a:lvl2pPr indent="-228600" lvl="1" marL="914400" rtl="0" algn="l">
              <a:lnSpc>
                <a:spcPct val="90000"/>
              </a:lnSpc>
              <a:spcBef>
                <a:spcPts val="400"/>
              </a:spcBef>
              <a:spcAft>
                <a:spcPts val="0"/>
              </a:spcAft>
              <a:buClr>
                <a:schemeClr val="dk1"/>
              </a:buClr>
              <a:buSzPts val="1100"/>
              <a:buNone/>
              <a:defRPr sz="1100"/>
            </a:lvl2pPr>
            <a:lvl3pPr indent="-228600" lvl="2" marL="1371600" rtl="0" algn="l">
              <a:lnSpc>
                <a:spcPct val="90000"/>
              </a:lnSpc>
              <a:spcBef>
                <a:spcPts val="400"/>
              </a:spcBef>
              <a:spcAft>
                <a:spcPts val="0"/>
              </a:spcAft>
              <a:buClr>
                <a:schemeClr val="dk1"/>
              </a:buClr>
              <a:buSzPts val="900"/>
              <a:buNone/>
              <a:defRPr sz="900"/>
            </a:lvl3pPr>
            <a:lvl4pPr indent="-228600" lvl="3" marL="1828800" rtl="0" algn="l">
              <a:lnSpc>
                <a:spcPct val="90000"/>
              </a:lnSpc>
              <a:spcBef>
                <a:spcPts val="400"/>
              </a:spcBef>
              <a:spcAft>
                <a:spcPts val="0"/>
              </a:spcAft>
              <a:buClr>
                <a:schemeClr val="dk1"/>
              </a:buClr>
              <a:buSzPts val="800"/>
              <a:buNone/>
              <a:defRPr sz="800"/>
            </a:lvl4pPr>
            <a:lvl5pPr indent="-228600" lvl="4" marL="2286000" rtl="0" algn="l">
              <a:lnSpc>
                <a:spcPct val="90000"/>
              </a:lnSpc>
              <a:spcBef>
                <a:spcPts val="400"/>
              </a:spcBef>
              <a:spcAft>
                <a:spcPts val="0"/>
              </a:spcAft>
              <a:buClr>
                <a:schemeClr val="dk1"/>
              </a:buClr>
              <a:buSzPts val="800"/>
              <a:buNone/>
              <a:defRPr sz="800"/>
            </a:lvl5pPr>
            <a:lvl6pPr indent="-228600" lvl="5" marL="2743200" rtl="0" algn="l">
              <a:lnSpc>
                <a:spcPct val="90000"/>
              </a:lnSpc>
              <a:spcBef>
                <a:spcPts val="400"/>
              </a:spcBef>
              <a:spcAft>
                <a:spcPts val="0"/>
              </a:spcAft>
              <a:buClr>
                <a:schemeClr val="dk1"/>
              </a:buClr>
              <a:buSzPts val="800"/>
              <a:buNone/>
              <a:defRPr sz="800"/>
            </a:lvl6pPr>
            <a:lvl7pPr indent="-228600" lvl="6" marL="3200400" rtl="0" algn="l">
              <a:lnSpc>
                <a:spcPct val="90000"/>
              </a:lnSpc>
              <a:spcBef>
                <a:spcPts val="400"/>
              </a:spcBef>
              <a:spcAft>
                <a:spcPts val="0"/>
              </a:spcAft>
              <a:buClr>
                <a:schemeClr val="dk1"/>
              </a:buClr>
              <a:buSzPts val="800"/>
              <a:buNone/>
              <a:defRPr sz="800"/>
            </a:lvl7pPr>
            <a:lvl8pPr indent="-228600" lvl="7" marL="3657600" rtl="0" algn="l">
              <a:lnSpc>
                <a:spcPct val="90000"/>
              </a:lnSpc>
              <a:spcBef>
                <a:spcPts val="400"/>
              </a:spcBef>
              <a:spcAft>
                <a:spcPts val="0"/>
              </a:spcAft>
              <a:buClr>
                <a:schemeClr val="dk1"/>
              </a:buClr>
              <a:buSzPts val="800"/>
              <a:buNone/>
              <a:defRPr sz="800"/>
            </a:lvl8pPr>
            <a:lvl9pPr indent="-228600" lvl="8" marL="4114800" rtl="0" algn="l">
              <a:lnSpc>
                <a:spcPct val="90000"/>
              </a:lnSpc>
              <a:spcBef>
                <a:spcPts val="400"/>
              </a:spcBef>
              <a:spcAft>
                <a:spcPts val="0"/>
              </a:spcAft>
              <a:buClr>
                <a:schemeClr val="dk1"/>
              </a:buClr>
              <a:buSzPts val="800"/>
              <a:buNone/>
              <a:defRPr sz="800"/>
            </a:lvl9pPr>
          </a:lstStyle>
          <a:p/>
        </p:txBody>
      </p:sp>
      <p:sp>
        <p:nvSpPr>
          <p:cNvPr id="138" name="Google Shape;138;p30"/>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39" name="Google Shape;139;p30"/>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40" name="Google Shape;140;p30"/>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41" name="Shape 141"/>
        <p:cNvGrpSpPr/>
        <p:nvPr/>
      </p:nvGrpSpPr>
      <p:grpSpPr>
        <a:xfrm>
          <a:off x="0" y="0"/>
          <a:ext cx="0" cy="0"/>
          <a:chOff x="0" y="0"/>
          <a:chExt cx="0" cy="0"/>
        </a:xfrm>
      </p:grpSpPr>
      <p:sp>
        <p:nvSpPr>
          <p:cNvPr id="142" name="Google Shape;142;p31"/>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43" name="Google Shape;143;p31"/>
          <p:cNvSpPr txBox="1"/>
          <p:nvPr>
            <p:ph idx="1" type="body"/>
          </p:nvPr>
        </p:nvSpPr>
        <p:spPr>
          <a:xfrm rot="5400000">
            <a:off x="2940300" y="-942431"/>
            <a:ext cx="3263400" cy="7886700"/>
          </a:xfrm>
          <a:prstGeom prst="rect">
            <a:avLst/>
          </a:prstGeom>
          <a:noFill/>
          <a:ln>
            <a:noFill/>
          </a:ln>
        </p:spPr>
        <p:txBody>
          <a:bodyPr anchorCtr="0" anchor="t" bIns="34275" lIns="68575" spcFirstLastPara="1" rIns="68575" wrap="square" tIns="34275">
            <a:norm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44" name="Google Shape;144;p31"/>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45" name="Google Shape;145;p31"/>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46" name="Google Shape;146;p31"/>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47" name="Shape 147"/>
        <p:cNvGrpSpPr/>
        <p:nvPr/>
      </p:nvGrpSpPr>
      <p:grpSpPr>
        <a:xfrm>
          <a:off x="0" y="0"/>
          <a:ext cx="0" cy="0"/>
          <a:chOff x="0" y="0"/>
          <a:chExt cx="0" cy="0"/>
        </a:xfrm>
      </p:grpSpPr>
      <p:sp>
        <p:nvSpPr>
          <p:cNvPr id="148" name="Google Shape;148;p32"/>
          <p:cNvSpPr txBox="1"/>
          <p:nvPr>
            <p:ph type="title"/>
          </p:nvPr>
        </p:nvSpPr>
        <p:spPr>
          <a:xfrm rot="5400000">
            <a:off x="5350050" y="1467544"/>
            <a:ext cx="4359000" cy="19716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49" name="Google Shape;149;p32"/>
          <p:cNvSpPr txBox="1"/>
          <p:nvPr>
            <p:ph idx="1" type="body"/>
          </p:nvPr>
        </p:nvSpPr>
        <p:spPr>
          <a:xfrm rot="5400000">
            <a:off x="1349475" y="-447056"/>
            <a:ext cx="4359000" cy="5800800"/>
          </a:xfrm>
          <a:prstGeom prst="rect">
            <a:avLst/>
          </a:prstGeom>
          <a:noFill/>
          <a:ln>
            <a:noFill/>
          </a:ln>
        </p:spPr>
        <p:txBody>
          <a:bodyPr anchorCtr="0" anchor="t" bIns="34275" lIns="68575" spcFirstLastPara="1" rIns="68575" wrap="square" tIns="34275">
            <a:norm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50" name="Google Shape;150;p32"/>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51" name="Google Shape;151;p32"/>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52" name="Google Shape;152;p32"/>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56" name="Shape 156"/>
        <p:cNvGrpSpPr/>
        <p:nvPr/>
      </p:nvGrpSpPr>
      <p:grpSpPr>
        <a:xfrm>
          <a:off x="0" y="0"/>
          <a:ext cx="0" cy="0"/>
          <a:chOff x="0" y="0"/>
          <a:chExt cx="0" cy="0"/>
        </a:xfrm>
      </p:grpSpPr>
      <p:sp>
        <p:nvSpPr>
          <p:cNvPr id="157" name="Google Shape;157;p34"/>
          <p:cNvSpPr txBox="1"/>
          <p:nvPr>
            <p:ph type="title"/>
          </p:nvPr>
        </p:nvSpPr>
        <p:spPr>
          <a:xfrm>
            <a:off x="720000" y="540000"/>
            <a:ext cx="5460900" cy="1031100"/>
          </a:xfrm>
          <a:prstGeom prst="rect">
            <a:avLst/>
          </a:prstGeom>
          <a:noFill/>
          <a:ln>
            <a:noFill/>
          </a:ln>
        </p:spPr>
        <p:txBody>
          <a:bodyPr anchorCtr="0" anchor="t" bIns="68575" lIns="68575" spcFirstLastPara="1" rIns="68575" wrap="square" tIns="68575">
            <a:noAutofit/>
          </a:bodyPr>
          <a:lstStyle>
            <a:lvl1pPr lvl="0" rtl="0" algn="l">
              <a:lnSpc>
                <a:spcPct val="100000"/>
              </a:lnSpc>
              <a:spcBef>
                <a:spcPts val="0"/>
              </a:spcBef>
              <a:spcAft>
                <a:spcPts val="0"/>
              </a:spcAft>
              <a:buClr>
                <a:srgbClr val="FFFFFF"/>
              </a:buClr>
              <a:buSzPts val="2100"/>
              <a:buFont typeface="Roboto Medium"/>
              <a:buNone/>
              <a:defRPr sz="3000">
                <a:solidFill>
                  <a:srgbClr val="FFFFFF"/>
                </a:solidFill>
                <a:latin typeface="Roboto Black"/>
                <a:ea typeface="Roboto Black"/>
                <a:cs typeface="Roboto Black"/>
                <a:sym typeface="Roboto Black"/>
              </a:defRPr>
            </a:lvl1pPr>
            <a:lvl2pPr lvl="1" rtl="0" algn="l">
              <a:lnSpc>
                <a:spcPct val="100000"/>
              </a:lnSpc>
              <a:spcBef>
                <a:spcPts val="0"/>
              </a:spcBef>
              <a:spcAft>
                <a:spcPts val="0"/>
              </a:spcAft>
              <a:buSzPts val="2100"/>
              <a:buNone/>
              <a:defRPr/>
            </a:lvl2pPr>
            <a:lvl3pPr lvl="2" rtl="0" algn="l">
              <a:lnSpc>
                <a:spcPct val="100000"/>
              </a:lnSpc>
              <a:spcBef>
                <a:spcPts val="0"/>
              </a:spcBef>
              <a:spcAft>
                <a:spcPts val="0"/>
              </a:spcAft>
              <a:buSzPts val="2100"/>
              <a:buNone/>
              <a:defRPr/>
            </a:lvl3pPr>
            <a:lvl4pPr lvl="3" rtl="0" algn="l">
              <a:lnSpc>
                <a:spcPct val="100000"/>
              </a:lnSpc>
              <a:spcBef>
                <a:spcPts val="0"/>
              </a:spcBef>
              <a:spcAft>
                <a:spcPts val="0"/>
              </a:spcAft>
              <a:buSzPts val="2100"/>
              <a:buNone/>
              <a:defRPr/>
            </a:lvl4pPr>
            <a:lvl5pPr lvl="4" rtl="0" algn="l">
              <a:lnSpc>
                <a:spcPct val="100000"/>
              </a:lnSpc>
              <a:spcBef>
                <a:spcPts val="0"/>
              </a:spcBef>
              <a:spcAft>
                <a:spcPts val="0"/>
              </a:spcAft>
              <a:buSzPts val="2100"/>
              <a:buNone/>
              <a:defRPr/>
            </a:lvl5pPr>
            <a:lvl6pPr lvl="5" rtl="0" algn="l">
              <a:lnSpc>
                <a:spcPct val="100000"/>
              </a:lnSpc>
              <a:spcBef>
                <a:spcPts val="0"/>
              </a:spcBef>
              <a:spcAft>
                <a:spcPts val="0"/>
              </a:spcAft>
              <a:buSzPts val="2100"/>
              <a:buNone/>
              <a:defRPr/>
            </a:lvl6pPr>
            <a:lvl7pPr lvl="6" rtl="0" algn="l">
              <a:lnSpc>
                <a:spcPct val="100000"/>
              </a:lnSpc>
              <a:spcBef>
                <a:spcPts val="0"/>
              </a:spcBef>
              <a:spcAft>
                <a:spcPts val="0"/>
              </a:spcAft>
              <a:buSzPts val="2100"/>
              <a:buNone/>
              <a:defRPr/>
            </a:lvl7pPr>
            <a:lvl8pPr lvl="7" rtl="0" algn="l">
              <a:lnSpc>
                <a:spcPct val="100000"/>
              </a:lnSpc>
              <a:spcBef>
                <a:spcPts val="0"/>
              </a:spcBef>
              <a:spcAft>
                <a:spcPts val="0"/>
              </a:spcAft>
              <a:buSzPts val="2100"/>
              <a:buNone/>
              <a:defRPr/>
            </a:lvl8pPr>
            <a:lvl9pPr lvl="8" rtl="0" algn="l">
              <a:lnSpc>
                <a:spcPct val="100000"/>
              </a:lnSpc>
              <a:spcBef>
                <a:spcPts val="0"/>
              </a:spcBef>
              <a:spcAft>
                <a:spcPts val="0"/>
              </a:spcAft>
              <a:buSzPts val="2100"/>
              <a:buNone/>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8" name="Shape 158"/>
        <p:cNvGrpSpPr/>
        <p:nvPr/>
      </p:nvGrpSpPr>
      <p:grpSpPr>
        <a:xfrm>
          <a:off x="0" y="0"/>
          <a:ext cx="0" cy="0"/>
          <a:chOff x="0" y="0"/>
          <a:chExt cx="0" cy="0"/>
        </a:xfrm>
      </p:grpSpPr>
      <p:sp>
        <p:nvSpPr>
          <p:cNvPr id="159" name="Google Shape;159;p35"/>
          <p:cNvSpPr/>
          <p:nvPr/>
        </p:nvSpPr>
        <p:spPr>
          <a:xfrm rot="10800000">
            <a:off x="720000" y="540000"/>
            <a:ext cx="7704000" cy="4064400"/>
          </a:xfrm>
          <a:prstGeom prst="rect">
            <a:avLst/>
          </a:prstGeom>
          <a:gradFill>
            <a:gsLst>
              <a:gs pos="0">
                <a:schemeClr val="accent6"/>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400"/>
              <a:buFont typeface="Arial"/>
              <a:buNone/>
            </a:pPr>
            <a:r>
              <a:t/>
            </a:r>
            <a:endParaRPr sz="1400">
              <a:solidFill>
                <a:srgbClr val="000000"/>
              </a:solidFill>
              <a:latin typeface="Arial"/>
              <a:ea typeface="Arial"/>
              <a:cs typeface="Arial"/>
              <a:sym typeface="Arial"/>
            </a:endParaRPr>
          </a:p>
        </p:txBody>
      </p:sp>
      <p:sp>
        <p:nvSpPr>
          <p:cNvPr id="160" name="Google Shape;160;p35"/>
          <p:cNvSpPr txBox="1"/>
          <p:nvPr>
            <p:ph type="title"/>
          </p:nvPr>
        </p:nvSpPr>
        <p:spPr>
          <a:xfrm>
            <a:off x="3101400" y="2606008"/>
            <a:ext cx="5094000" cy="765600"/>
          </a:xfrm>
          <a:prstGeom prst="rect">
            <a:avLst/>
          </a:prstGeom>
          <a:noFill/>
          <a:ln>
            <a:noFill/>
          </a:ln>
        </p:spPr>
        <p:txBody>
          <a:bodyPr anchorCtr="0" anchor="t" bIns="68575" lIns="68575" spcFirstLastPara="1" rIns="68575" wrap="square" tIns="68575">
            <a:noAutofit/>
          </a:bodyPr>
          <a:lstStyle>
            <a:lvl1pPr lvl="0" rtl="0" algn="r">
              <a:lnSpc>
                <a:spcPct val="100000"/>
              </a:lnSpc>
              <a:spcBef>
                <a:spcPts val="0"/>
              </a:spcBef>
              <a:spcAft>
                <a:spcPts val="0"/>
              </a:spcAft>
              <a:buSzPts val="2100"/>
              <a:buNone/>
              <a:defRPr sz="5500">
                <a:solidFill>
                  <a:schemeClr val="accent1"/>
                </a:solidFill>
                <a:latin typeface="Roboto Black"/>
                <a:ea typeface="Roboto Black"/>
                <a:cs typeface="Roboto Black"/>
                <a:sym typeface="Roboto Black"/>
              </a:defRPr>
            </a:lvl1pPr>
            <a:lvl2pPr lvl="1" rtl="0" algn="r">
              <a:lnSpc>
                <a:spcPct val="100000"/>
              </a:lnSpc>
              <a:spcBef>
                <a:spcPts val="0"/>
              </a:spcBef>
              <a:spcAft>
                <a:spcPts val="0"/>
              </a:spcAft>
              <a:buSzPts val="2100"/>
              <a:buNone/>
              <a:defRPr sz="5500"/>
            </a:lvl2pPr>
            <a:lvl3pPr lvl="2" rtl="0" algn="r">
              <a:lnSpc>
                <a:spcPct val="100000"/>
              </a:lnSpc>
              <a:spcBef>
                <a:spcPts val="0"/>
              </a:spcBef>
              <a:spcAft>
                <a:spcPts val="0"/>
              </a:spcAft>
              <a:buSzPts val="2100"/>
              <a:buNone/>
              <a:defRPr sz="5500"/>
            </a:lvl3pPr>
            <a:lvl4pPr lvl="3" rtl="0" algn="r">
              <a:lnSpc>
                <a:spcPct val="100000"/>
              </a:lnSpc>
              <a:spcBef>
                <a:spcPts val="0"/>
              </a:spcBef>
              <a:spcAft>
                <a:spcPts val="0"/>
              </a:spcAft>
              <a:buSzPts val="2100"/>
              <a:buNone/>
              <a:defRPr sz="5500"/>
            </a:lvl4pPr>
            <a:lvl5pPr lvl="4" rtl="0" algn="r">
              <a:lnSpc>
                <a:spcPct val="100000"/>
              </a:lnSpc>
              <a:spcBef>
                <a:spcPts val="0"/>
              </a:spcBef>
              <a:spcAft>
                <a:spcPts val="0"/>
              </a:spcAft>
              <a:buSzPts val="2100"/>
              <a:buNone/>
              <a:defRPr sz="5500"/>
            </a:lvl5pPr>
            <a:lvl6pPr lvl="5" rtl="0" algn="r">
              <a:lnSpc>
                <a:spcPct val="100000"/>
              </a:lnSpc>
              <a:spcBef>
                <a:spcPts val="0"/>
              </a:spcBef>
              <a:spcAft>
                <a:spcPts val="0"/>
              </a:spcAft>
              <a:buSzPts val="2100"/>
              <a:buNone/>
              <a:defRPr sz="5500"/>
            </a:lvl6pPr>
            <a:lvl7pPr lvl="6" rtl="0" algn="r">
              <a:lnSpc>
                <a:spcPct val="100000"/>
              </a:lnSpc>
              <a:spcBef>
                <a:spcPts val="0"/>
              </a:spcBef>
              <a:spcAft>
                <a:spcPts val="0"/>
              </a:spcAft>
              <a:buSzPts val="2100"/>
              <a:buNone/>
              <a:defRPr sz="5500"/>
            </a:lvl7pPr>
            <a:lvl8pPr lvl="7" rtl="0" algn="r">
              <a:lnSpc>
                <a:spcPct val="100000"/>
              </a:lnSpc>
              <a:spcBef>
                <a:spcPts val="0"/>
              </a:spcBef>
              <a:spcAft>
                <a:spcPts val="0"/>
              </a:spcAft>
              <a:buSzPts val="2100"/>
              <a:buNone/>
              <a:defRPr sz="5500"/>
            </a:lvl8pPr>
            <a:lvl9pPr lvl="8" rtl="0" algn="r">
              <a:lnSpc>
                <a:spcPct val="100000"/>
              </a:lnSpc>
              <a:spcBef>
                <a:spcPts val="0"/>
              </a:spcBef>
              <a:spcAft>
                <a:spcPts val="0"/>
              </a:spcAft>
              <a:buSzPts val="2100"/>
              <a:buNone/>
              <a:defRPr sz="5500"/>
            </a:lvl9pPr>
          </a:lstStyle>
          <a:p/>
        </p:txBody>
      </p:sp>
      <p:sp>
        <p:nvSpPr>
          <p:cNvPr id="161" name="Google Shape;161;p35"/>
          <p:cNvSpPr txBox="1"/>
          <p:nvPr>
            <p:ph idx="1" type="subTitle"/>
          </p:nvPr>
        </p:nvSpPr>
        <p:spPr>
          <a:xfrm>
            <a:off x="3114675" y="3449782"/>
            <a:ext cx="5080800" cy="514200"/>
          </a:xfrm>
          <a:prstGeom prst="rect">
            <a:avLst/>
          </a:prstGeom>
          <a:noFill/>
          <a:ln>
            <a:noFill/>
          </a:ln>
        </p:spPr>
        <p:txBody>
          <a:bodyPr anchorCtr="0" anchor="t" bIns="68575" lIns="68575" spcFirstLastPara="1" rIns="68575" wrap="square" tIns="68575">
            <a:noAutofit/>
          </a:bodyPr>
          <a:lstStyle>
            <a:lvl1pPr lvl="0" rtl="0" algn="r">
              <a:lnSpc>
                <a:spcPct val="100000"/>
              </a:lnSpc>
              <a:spcBef>
                <a:spcPts val="0"/>
              </a:spcBef>
              <a:spcAft>
                <a:spcPts val="0"/>
              </a:spcAft>
              <a:buSzPts val="1400"/>
              <a:buNone/>
              <a:defRPr sz="2400">
                <a:solidFill>
                  <a:schemeClr val="accent2"/>
                </a:solidFill>
                <a:latin typeface="Roboto"/>
                <a:ea typeface="Roboto"/>
                <a:cs typeface="Roboto"/>
                <a:sym typeface="Roboto"/>
              </a:defRPr>
            </a:lvl1pPr>
            <a:lvl2pPr lvl="1" rtl="0" algn="r">
              <a:lnSpc>
                <a:spcPct val="100000"/>
              </a:lnSpc>
              <a:spcBef>
                <a:spcPts val="0"/>
              </a:spcBef>
              <a:spcAft>
                <a:spcPts val="0"/>
              </a:spcAft>
              <a:buSzPts val="1100"/>
              <a:buNone/>
              <a:defRPr sz="2400">
                <a:solidFill>
                  <a:schemeClr val="accent2"/>
                </a:solidFill>
                <a:latin typeface="Roboto"/>
                <a:ea typeface="Roboto"/>
                <a:cs typeface="Roboto"/>
                <a:sym typeface="Roboto"/>
              </a:defRPr>
            </a:lvl2pPr>
            <a:lvl3pPr lvl="2" rtl="0" algn="r">
              <a:lnSpc>
                <a:spcPct val="100000"/>
              </a:lnSpc>
              <a:spcBef>
                <a:spcPts val="0"/>
              </a:spcBef>
              <a:spcAft>
                <a:spcPts val="0"/>
              </a:spcAft>
              <a:buSzPts val="1100"/>
              <a:buNone/>
              <a:defRPr sz="2400">
                <a:solidFill>
                  <a:schemeClr val="accent2"/>
                </a:solidFill>
                <a:latin typeface="Roboto"/>
                <a:ea typeface="Roboto"/>
                <a:cs typeface="Roboto"/>
                <a:sym typeface="Roboto"/>
              </a:defRPr>
            </a:lvl3pPr>
            <a:lvl4pPr lvl="3" rtl="0" algn="r">
              <a:lnSpc>
                <a:spcPct val="100000"/>
              </a:lnSpc>
              <a:spcBef>
                <a:spcPts val="0"/>
              </a:spcBef>
              <a:spcAft>
                <a:spcPts val="0"/>
              </a:spcAft>
              <a:buSzPts val="1100"/>
              <a:buNone/>
              <a:defRPr sz="2400">
                <a:solidFill>
                  <a:schemeClr val="accent2"/>
                </a:solidFill>
                <a:latin typeface="Roboto"/>
                <a:ea typeface="Roboto"/>
                <a:cs typeface="Roboto"/>
                <a:sym typeface="Roboto"/>
              </a:defRPr>
            </a:lvl4pPr>
            <a:lvl5pPr lvl="4" rtl="0" algn="r">
              <a:lnSpc>
                <a:spcPct val="100000"/>
              </a:lnSpc>
              <a:spcBef>
                <a:spcPts val="0"/>
              </a:spcBef>
              <a:spcAft>
                <a:spcPts val="0"/>
              </a:spcAft>
              <a:buSzPts val="1100"/>
              <a:buNone/>
              <a:defRPr sz="2400">
                <a:solidFill>
                  <a:schemeClr val="accent2"/>
                </a:solidFill>
                <a:latin typeface="Roboto"/>
                <a:ea typeface="Roboto"/>
                <a:cs typeface="Roboto"/>
                <a:sym typeface="Roboto"/>
              </a:defRPr>
            </a:lvl5pPr>
            <a:lvl6pPr lvl="5" rtl="0" algn="r">
              <a:lnSpc>
                <a:spcPct val="100000"/>
              </a:lnSpc>
              <a:spcBef>
                <a:spcPts val="0"/>
              </a:spcBef>
              <a:spcAft>
                <a:spcPts val="0"/>
              </a:spcAft>
              <a:buSzPts val="1100"/>
              <a:buNone/>
              <a:defRPr sz="2400">
                <a:solidFill>
                  <a:schemeClr val="accent2"/>
                </a:solidFill>
                <a:latin typeface="Roboto"/>
                <a:ea typeface="Roboto"/>
                <a:cs typeface="Roboto"/>
                <a:sym typeface="Roboto"/>
              </a:defRPr>
            </a:lvl6pPr>
            <a:lvl7pPr lvl="6" rtl="0" algn="r">
              <a:lnSpc>
                <a:spcPct val="100000"/>
              </a:lnSpc>
              <a:spcBef>
                <a:spcPts val="0"/>
              </a:spcBef>
              <a:spcAft>
                <a:spcPts val="0"/>
              </a:spcAft>
              <a:buSzPts val="1100"/>
              <a:buNone/>
              <a:defRPr sz="2400">
                <a:solidFill>
                  <a:schemeClr val="accent2"/>
                </a:solidFill>
                <a:latin typeface="Roboto"/>
                <a:ea typeface="Roboto"/>
                <a:cs typeface="Roboto"/>
                <a:sym typeface="Roboto"/>
              </a:defRPr>
            </a:lvl7pPr>
            <a:lvl8pPr lvl="7" rtl="0" algn="r">
              <a:lnSpc>
                <a:spcPct val="100000"/>
              </a:lnSpc>
              <a:spcBef>
                <a:spcPts val="0"/>
              </a:spcBef>
              <a:spcAft>
                <a:spcPts val="0"/>
              </a:spcAft>
              <a:buSzPts val="1100"/>
              <a:buNone/>
              <a:defRPr sz="2400">
                <a:solidFill>
                  <a:schemeClr val="accent2"/>
                </a:solidFill>
                <a:latin typeface="Roboto"/>
                <a:ea typeface="Roboto"/>
                <a:cs typeface="Roboto"/>
                <a:sym typeface="Roboto"/>
              </a:defRPr>
            </a:lvl8pPr>
            <a:lvl9pPr lvl="8" rtl="0" algn="r">
              <a:lnSpc>
                <a:spcPct val="100000"/>
              </a:lnSpc>
              <a:spcBef>
                <a:spcPts val="0"/>
              </a:spcBef>
              <a:spcAft>
                <a:spcPts val="0"/>
              </a:spcAft>
              <a:buSzPts val="1100"/>
              <a:buNone/>
              <a:defRPr sz="2400">
                <a:solidFill>
                  <a:schemeClr val="accent2"/>
                </a:solidFill>
                <a:latin typeface="Roboto"/>
                <a:ea typeface="Roboto"/>
                <a:cs typeface="Roboto"/>
                <a:sym typeface="Roboto"/>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62" name="Shape 162"/>
        <p:cNvGrpSpPr/>
        <p:nvPr/>
      </p:nvGrpSpPr>
      <p:grpSpPr>
        <a:xfrm>
          <a:off x="0" y="0"/>
          <a:ext cx="0" cy="0"/>
          <a:chOff x="0" y="0"/>
          <a:chExt cx="0" cy="0"/>
        </a:xfrm>
      </p:grpSpPr>
      <p:sp>
        <p:nvSpPr>
          <p:cNvPr id="163" name="Google Shape;163;p36"/>
          <p:cNvSpPr/>
          <p:nvPr/>
        </p:nvSpPr>
        <p:spPr>
          <a:xfrm>
            <a:off x="3209100" y="1489275"/>
            <a:ext cx="3900900" cy="2303400"/>
          </a:xfrm>
          <a:prstGeom prst="rect">
            <a:avLst/>
          </a:prstGeom>
          <a:gradFill>
            <a:gsLst>
              <a:gs pos="0">
                <a:schemeClr val="accent6"/>
              </a:gs>
              <a:gs pos="100000">
                <a:srgbClr val="FFFFFF">
                  <a:alpha val="0"/>
                </a:srgbClr>
              </a:gs>
            </a:gsLst>
            <a:lin ang="10801400" scaled="0"/>
          </a:gra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400"/>
              <a:buFont typeface="Arial"/>
              <a:buNone/>
            </a:pPr>
            <a:r>
              <a:t/>
            </a:r>
            <a:endParaRPr sz="1400">
              <a:solidFill>
                <a:srgbClr val="000000"/>
              </a:solidFill>
              <a:latin typeface="Arial"/>
              <a:ea typeface="Arial"/>
              <a:cs typeface="Arial"/>
              <a:sym typeface="Arial"/>
            </a:endParaRPr>
          </a:p>
        </p:txBody>
      </p:sp>
      <p:sp>
        <p:nvSpPr>
          <p:cNvPr id="164" name="Google Shape;164;p36"/>
          <p:cNvSpPr txBox="1"/>
          <p:nvPr>
            <p:ph type="title"/>
          </p:nvPr>
        </p:nvSpPr>
        <p:spPr>
          <a:xfrm>
            <a:off x="2037600" y="1747707"/>
            <a:ext cx="5068800" cy="2316900"/>
          </a:xfrm>
          <a:prstGeom prst="rect">
            <a:avLst/>
          </a:prstGeom>
          <a:noFill/>
          <a:ln>
            <a:noFill/>
          </a:ln>
        </p:spPr>
        <p:txBody>
          <a:bodyPr anchorCtr="0" anchor="t" bIns="68575" lIns="68575" spcFirstLastPara="1" rIns="68575" wrap="square" tIns="68575">
            <a:noAutofit/>
          </a:bodyPr>
          <a:lstStyle>
            <a:lvl1pPr lvl="0" rtl="0" algn="ctr">
              <a:lnSpc>
                <a:spcPct val="100000"/>
              </a:lnSpc>
              <a:spcBef>
                <a:spcPts val="0"/>
              </a:spcBef>
              <a:spcAft>
                <a:spcPts val="0"/>
              </a:spcAft>
              <a:buSzPts val="2100"/>
              <a:buNone/>
              <a:defRPr sz="7200">
                <a:solidFill>
                  <a:schemeClr val="accent2"/>
                </a:solidFill>
                <a:latin typeface="Roboto Black"/>
                <a:ea typeface="Roboto Black"/>
                <a:cs typeface="Roboto Black"/>
                <a:sym typeface="Roboto Black"/>
              </a:defRPr>
            </a:lvl1pPr>
            <a:lvl2pPr lvl="1" rtl="0" algn="ctr">
              <a:lnSpc>
                <a:spcPct val="100000"/>
              </a:lnSpc>
              <a:spcBef>
                <a:spcPts val="0"/>
              </a:spcBef>
              <a:spcAft>
                <a:spcPts val="0"/>
              </a:spcAft>
              <a:buSzPts val="2100"/>
              <a:buNone/>
              <a:defRPr sz="7200">
                <a:solidFill>
                  <a:schemeClr val="accent2"/>
                </a:solidFill>
                <a:latin typeface="Roboto Black"/>
                <a:ea typeface="Roboto Black"/>
                <a:cs typeface="Roboto Black"/>
                <a:sym typeface="Roboto Black"/>
              </a:defRPr>
            </a:lvl2pPr>
            <a:lvl3pPr lvl="2" rtl="0" algn="ctr">
              <a:lnSpc>
                <a:spcPct val="100000"/>
              </a:lnSpc>
              <a:spcBef>
                <a:spcPts val="0"/>
              </a:spcBef>
              <a:spcAft>
                <a:spcPts val="0"/>
              </a:spcAft>
              <a:buSzPts val="2100"/>
              <a:buNone/>
              <a:defRPr sz="7200">
                <a:solidFill>
                  <a:schemeClr val="accent2"/>
                </a:solidFill>
                <a:latin typeface="Roboto Black"/>
                <a:ea typeface="Roboto Black"/>
                <a:cs typeface="Roboto Black"/>
                <a:sym typeface="Roboto Black"/>
              </a:defRPr>
            </a:lvl3pPr>
            <a:lvl4pPr lvl="3" rtl="0" algn="ctr">
              <a:lnSpc>
                <a:spcPct val="100000"/>
              </a:lnSpc>
              <a:spcBef>
                <a:spcPts val="0"/>
              </a:spcBef>
              <a:spcAft>
                <a:spcPts val="0"/>
              </a:spcAft>
              <a:buSzPts val="2100"/>
              <a:buNone/>
              <a:defRPr sz="7200">
                <a:solidFill>
                  <a:schemeClr val="accent2"/>
                </a:solidFill>
                <a:latin typeface="Roboto Black"/>
                <a:ea typeface="Roboto Black"/>
                <a:cs typeface="Roboto Black"/>
                <a:sym typeface="Roboto Black"/>
              </a:defRPr>
            </a:lvl4pPr>
            <a:lvl5pPr lvl="4" rtl="0" algn="ctr">
              <a:lnSpc>
                <a:spcPct val="100000"/>
              </a:lnSpc>
              <a:spcBef>
                <a:spcPts val="0"/>
              </a:spcBef>
              <a:spcAft>
                <a:spcPts val="0"/>
              </a:spcAft>
              <a:buSzPts val="2100"/>
              <a:buNone/>
              <a:defRPr sz="7200">
                <a:solidFill>
                  <a:schemeClr val="accent2"/>
                </a:solidFill>
                <a:latin typeface="Roboto Black"/>
                <a:ea typeface="Roboto Black"/>
                <a:cs typeface="Roboto Black"/>
                <a:sym typeface="Roboto Black"/>
              </a:defRPr>
            </a:lvl5pPr>
            <a:lvl6pPr lvl="5" rtl="0" algn="ctr">
              <a:lnSpc>
                <a:spcPct val="100000"/>
              </a:lnSpc>
              <a:spcBef>
                <a:spcPts val="0"/>
              </a:spcBef>
              <a:spcAft>
                <a:spcPts val="0"/>
              </a:spcAft>
              <a:buSzPts val="2100"/>
              <a:buNone/>
              <a:defRPr sz="7200">
                <a:solidFill>
                  <a:schemeClr val="accent2"/>
                </a:solidFill>
                <a:latin typeface="Roboto Black"/>
                <a:ea typeface="Roboto Black"/>
                <a:cs typeface="Roboto Black"/>
                <a:sym typeface="Roboto Black"/>
              </a:defRPr>
            </a:lvl6pPr>
            <a:lvl7pPr lvl="6" rtl="0" algn="ctr">
              <a:lnSpc>
                <a:spcPct val="100000"/>
              </a:lnSpc>
              <a:spcBef>
                <a:spcPts val="0"/>
              </a:spcBef>
              <a:spcAft>
                <a:spcPts val="0"/>
              </a:spcAft>
              <a:buSzPts val="2100"/>
              <a:buNone/>
              <a:defRPr sz="7200">
                <a:solidFill>
                  <a:schemeClr val="accent2"/>
                </a:solidFill>
                <a:latin typeface="Roboto Black"/>
                <a:ea typeface="Roboto Black"/>
                <a:cs typeface="Roboto Black"/>
                <a:sym typeface="Roboto Black"/>
              </a:defRPr>
            </a:lvl7pPr>
            <a:lvl8pPr lvl="7" rtl="0" algn="ctr">
              <a:lnSpc>
                <a:spcPct val="100000"/>
              </a:lnSpc>
              <a:spcBef>
                <a:spcPts val="0"/>
              </a:spcBef>
              <a:spcAft>
                <a:spcPts val="0"/>
              </a:spcAft>
              <a:buSzPts val="2100"/>
              <a:buNone/>
              <a:defRPr sz="7200">
                <a:solidFill>
                  <a:schemeClr val="accent2"/>
                </a:solidFill>
                <a:latin typeface="Roboto Black"/>
                <a:ea typeface="Roboto Black"/>
                <a:cs typeface="Roboto Black"/>
                <a:sym typeface="Roboto Black"/>
              </a:defRPr>
            </a:lvl8pPr>
            <a:lvl9pPr lvl="8" rtl="0" algn="ctr">
              <a:lnSpc>
                <a:spcPct val="100000"/>
              </a:lnSpc>
              <a:spcBef>
                <a:spcPts val="0"/>
              </a:spcBef>
              <a:spcAft>
                <a:spcPts val="0"/>
              </a:spcAft>
              <a:buSzPts val="2100"/>
              <a:buNone/>
              <a:defRPr sz="7200">
                <a:solidFill>
                  <a:schemeClr val="accent2"/>
                </a:solidFill>
                <a:latin typeface="Roboto Black"/>
                <a:ea typeface="Roboto Black"/>
                <a:cs typeface="Roboto Black"/>
                <a:sym typeface="Roboto Black"/>
              </a:defRPr>
            </a:lvl9pPr>
          </a:lstStyle>
          <a:p/>
        </p:txBody>
      </p:sp>
      <p:sp>
        <p:nvSpPr>
          <p:cNvPr id="165" name="Google Shape;165;p36"/>
          <p:cNvSpPr txBox="1"/>
          <p:nvPr>
            <p:ph idx="1" type="subTitle"/>
          </p:nvPr>
        </p:nvSpPr>
        <p:spPr>
          <a:xfrm>
            <a:off x="2037600" y="2932432"/>
            <a:ext cx="5068800" cy="1977900"/>
          </a:xfrm>
          <a:prstGeom prst="rect">
            <a:avLst/>
          </a:prstGeom>
          <a:noFill/>
          <a:ln>
            <a:noFill/>
          </a:ln>
        </p:spPr>
        <p:txBody>
          <a:bodyPr anchorCtr="0" anchor="t" bIns="68575" lIns="68575" spcFirstLastPara="1" rIns="68575" wrap="square" tIns="68575">
            <a:noAutofit/>
          </a:bodyPr>
          <a:lstStyle>
            <a:lvl1pPr lvl="0" rtl="0" algn="ctr">
              <a:lnSpc>
                <a:spcPct val="115000"/>
              </a:lnSpc>
              <a:spcBef>
                <a:spcPts val="0"/>
              </a:spcBef>
              <a:spcAft>
                <a:spcPts val="0"/>
              </a:spcAft>
              <a:buSzPts val="1400"/>
              <a:buNone/>
              <a:defRPr sz="2400">
                <a:solidFill>
                  <a:schemeClr val="lt1"/>
                </a:solidFill>
                <a:latin typeface="Roboto"/>
                <a:ea typeface="Roboto"/>
                <a:cs typeface="Roboto"/>
                <a:sym typeface="Roboto"/>
              </a:defRPr>
            </a:lvl1pPr>
            <a:lvl2pPr lvl="1" rtl="0" algn="ctr">
              <a:lnSpc>
                <a:spcPct val="115000"/>
              </a:lnSpc>
              <a:spcBef>
                <a:spcPts val="1600"/>
              </a:spcBef>
              <a:spcAft>
                <a:spcPts val="0"/>
              </a:spcAft>
              <a:buSzPts val="1100"/>
              <a:buNone/>
              <a:defRPr sz="2400">
                <a:solidFill>
                  <a:schemeClr val="lt1"/>
                </a:solidFill>
                <a:latin typeface="Roboto"/>
                <a:ea typeface="Roboto"/>
                <a:cs typeface="Roboto"/>
                <a:sym typeface="Roboto"/>
              </a:defRPr>
            </a:lvl2pPr>
            <a:lvl3pPr lvl="2" rtl="0" algn="ctr">
              <a:lnSpc>
                <a:spcPct val="115000"/>
              </a:lnSpc>
              <a:spcBef>
                <a:spcPts val="1600"/>
              </a:spcBef>
              <a:spcAft>
                <a:spcPts val="0"/>
              </a:spcAft>
              <a:buSzPts val="1100"/>
              <a:buNone/>
              <a:defRPr sz="2400">
                <a:solidFill>
                  <a:schemeClr val="lt1"/>
                </a:solidFill>
                <a:latin typeface="Roboto"/>
                <a:ea typeface="Roboto"/>
                <a:cs typeface="Roboto"/>
                <a:sym typeface="Roboto"/>
              </a:defRPr>
            </a:lvl3pPr>
            <a:lvl4pPr lvl="3" rtl="0" algn="ctr">
              <a:lnSpc>
                <a:spcPct val="115000"/>
              </a:lnSpc>
              <a:spcBef>
                <a:spcPts val="1600"/>
              </a:spcBef>
              <a:spcAft>
                <a:spcPts val="0"/>
              </a:spcAft>
              <a:buSzPts val="1100"/>
              <a:buNone/>
              <a:defRPr sz="2400">
                <a:solidFill>
                  <a:schemeClr val="lt1"/>
                </a:solidFill>
                <a:latin typeface="Roboto"/>
                <a:ea typeface="Roboto"/>
                <a:cs typeface="Roboto"/>
                <a:sym typeface="Roboto"/>
              </a:defRPr>
            </a:lvl4pPr>
            <a:lvl5pPr lvl="4" rtl="0" algn="ctr">
              <a:lnSpc>
                <a:spcPct val="115000"/>
              </a:lnSpc>
              <a:spcBef>
                <a:spcPts val="1600"/>
              </a:spcBef>
              <a:spcAft>
                <a:spcPts val="0"/>
              </a:spcAft>
              <a:buSzPts val="1100"/>
              <a:buNone/>
              <a:defRPr sz="2400">
                <a:solidFill>
                  <a:schemeClr val="lt1"/>
                </a:solidFill>
                <a:latin typeface="Roboto"/>
                <a:ea typeface="Roboto"/>
                <a:cs typeface="Roboto"/>
                <a:sym typeface="Roboto"/>
              </a:defRPr>
            </a:lvl5pPr>
            <a:lvl6pPr lvl="5" rtl="0" algn="ctr">
              <a:lnSpc>
                <a:spcPct val="115000"/>
              </a:lnSpc>
              <a:spcBef>
                <a:spcPts val="1600"/>
              </a:spcBef>
              <a:spcAft>
                <a:spcPts val="0"/>
              </a:spcAft>
              <a:buSzPts val="1100"/>
              <a:buNone/>
              <a:defRPr sz="2400">
                <a:solidFill>
                  <a:schemeClr val="lt1"/>
                </a:solidFill>
                <a:latin typeface="Roboto"/>
                <a:ea typeface="Roboto"/>
                <a:cs typeface="Roboto"/>
                <a:sym typeface="Roboto"/>
              </a:defRPr>
            </a:lvl6pPr>
            <a:lvl7pPr lvl="6" rtl="0" algn="ctr">
              <a:lnSpc>
                <a:spcPct val="115000"/>
              </a:lnSpc>
              <a:spcBef>
                <a:spcPts val="1600"/>
              </a:spcBef>
              <a:spcAft>
                <a:spcPts val="0"/>
              </a:spcAft>
              <a:buSzPts val="1100"/>
              <a:buNone/>
              <a:defRPr sz="2400">
                <a:solidFill>
                  <a:schemeClr val="lt1"/>
                </a:solidFill>
                <a:latin typeface="Roboto"/>
                <a:ea typeface="Roboto"/>
                <a:cs typeface="Roboto"/>
                <a:sym typeface="Roboto"/>
              </a:defRPr>
            </a:lvl7pPr>
            <a:lvl8pPr lvl="7" rtl="0" algn="ctr">
              <a:lnSpc>
                <a:spcPct val="115000"/>
              </a:lnSpc>
              <a:spcBef>
                <a:spcPts val="1600"/>
              </a:spcBef>
              <a:spcAft>
                <a:spcPts val="0"/>
              </a:spcAft>
              <a:buSzPts val="1100"/>
              <a:buNone/>
              <a:defRPr sz="2400">
                <a:solidFill>
                  <a:schemeClr val="lt1"/>
                </a:solidFill>
                <a:latin typeface="Roboto"/>
                <a:ea typeface="Roboto"/>
                <a:cs typeface="Roboto"/>
                <a:sym typeface="Roboto"/>
              </a:defRPr>
            </a:lvl8pPr>
            <a:lvl9pPr lvl="8" rtl="0" algn="ctr">
              <a:lnSpc>
                <a:spcPct val="115000"/>
              </a:lnSpc>
              <a:spcBef>
                <a:spcPts val="1600"/>
              </a:spcBef>
              <a:spcAft>
                <a:spcPts val="1600"/>
              </a:spcAft>
              <a:buSzPts val="1100"/>
              <a:buNone/>
              <a:defRPr sz="2400">
                <a:solidFill>
                  <a:schemeClr val="lt1"/>
                </a:solidFill>
                <a:latin typeface="Roboto"/>
                <a:ea typeface="Roboto"/>
                <a:cs typeface="Roboto"/>
                <a:sym typeface="Roboto"/>
              </a:defRPr>
            </a:lvl9pPr>
          </a:lstStyle>
          <a:p/>
        </p:txBody>
      </p:sp>
      <p:sp>
        <p:nvSpPr>
          <p:cNvPr id="166" name="Google Shape;166;p36"/>
          <p:cNvSpPr txBox="1"/>
          <p:nvPr>
            <p:ph idx="2" type="title"/>
          </p:nvPr>
        </p:nvSpPr>
        <p:spPr>
          <a:xfrm>
            <a:off x="3796200" y="604175"/>
            <a:ext cx="1551600" cy="1414800"/>
          </a:xfrm>
          <a:prstGeom prst="rect">
            <a:avLst/>
          </a:prstGeom>
          <a:noFill/>
          <a:ln>
            <a:noFill/>
          </a:ln>
        </p:spPr>
        <p:txBody>
          <a:bodyPr anchorCtr="0" anchor="b" bIns="68575" lIns="68575" spcFirstLastPara="1" rIns="68575" wrap="square" tIns="68575">
            <a:noAutofit/>
          </a:bodyPr>
          <a:lstStyle>
            <a:lvl1pPr lvl="0" rtl="0" algn="ctr">
              <a:lnSpc>
                <a:spcPct val="100000"/>
              </a:lnSpc>
              <a:spcBef>
                <a:spcPts val="0"/>
              </a:spcBef>
              <a:spcAft>
                <a:spcPts val="0"/>
              </a:spcAft>
              <a:buClr>
                <a:schemeClr val="accent2"/>
              </a:buClr>
              <a:buSzPts val="9000"/>
              <a:buFont typeface="Roboto Black"/>
              <a:buNone/>
              <a:defRPr sz="7200">
                <a:solidFill>
                  <a:schemeClr val="lt1"/>
                </a:solidFill>
                <a:latin typeface="Roboto Black"/>
                <a:ea typeface="Roboto Black"/>
                <a:cs typeface="Roboto Black"/>
                <a:sym typeface="Roboto Black"/>
              </a:defRPr>
            </a:lvl1pPr>
            <a:lvl2pPr lvl="1" rtl="0" algn="ctr">
              <a:lnSpc>
                <a:spcPct val="100000"/>
              </a:lnSpc>
              <a:spcBef>
                <a:spcPts val="0"/>
              </a:spcBef>
              <a:spcAft>
                <a:spcPts val="0"/>
              </a:spcAft>
              <a:buClr>
                <a:schemeClr val="accent2"/>
              </a:buClr>
              <a:buSzPts val="9000"/>
              <a:buFont typeface="Roboto Black"/>
              <a:buNone/>
              <a:defRPr sz="12000">
                <a:solidFill>
                  <a:schemeClr val="accent2"/>
                </a:solidFill>
                <a:latin typeface="Roboto Black"/>
                <a:ea typeface="Roboto Black"/>
                <a:cs typeface="Roboto Black"/>
                <a:sym typeface="Roboto Black"/>
              </a:defRPr>
            </a:lvl2pPr>
            <a:lvl3pPr lvl="2" rtl="0" algn="ctr">
              <a:lnSpc>
                <a:spcPct val="100000"/>
              </a:lnSpc>
              <a:spcBef>
                <a:spcPts val="0"/>
              </a:spcBef>
              <a:spcAft>
                <a:spcPts val="0"/>
              </a:spcAft>
              <a:buClr>
                <a:schemeClr val="accent2"/>
              </a:buClr>
              <a:buSzPts val="9000"/>
              <a:buFont typeface="Roboto Black"/>
              <a:buNone/>
              <a:defRPr sz="12000">
                <a:solidFill>
                  <a:schemeClr val="accent2"/>
                </a:solidFill>
                <a:latin typeface="Roboto Black"/>
                <a:ea typeface="Roboto Black"/>
                <a:cs typeface="Roboto Black"/>
                <a:sym typeface="Roboto Black"/>
              </a:defRPr>
            </a:lvl3pPr>
            <a:lvl4pPr lvl="3" rtl="0" algn="ctr">
              <a:lnSpc>
                <a:spcPct val="100000"/>
              </a:lnSpc>
              <a:spcBef>
                <a:spcPts val="0"/>
              </a:spcBef>
              <a:spcAft>
                <a:spcPts val="0"/>
              </a:spcAft>
              <a:buClr>
                <a:schemeClr val="accent2"/>
              </a:buClr>
              <a:buSzPts val="9000"/>
              <a:buFont typeface="Roboto Black"/>
              <a:buNone/>
              <a:defRPr sz="12000">
                <a:solidFill>
                  <a:schemeClr val="accent2"/>
                </a:solidFill>
                <a:latin typeface="Roboto Black"/>
                <a:ea typeface="Roboto Black"/>
                <a:cs typeface="Roboto Black"/>
                <a:sym typeface="Roboto Black"/>
              </a:defRPr>
            </a:lvl4pPr>
            <a:lvl5pPr lvl="4" rtl="0" algn="ctr">
              <a:lnSpc>
                <a:spcPct val="100000"/>
              </a:lnSpc>
              <a:spcBef>
                <a:spcPts val="0"/>
              </a:spcBef>
              <a:spcAft>
                <a:spcPts val="0"/>
              </a:spcAft>
              <a:buClr>
                <a:schemeClr val="accent2"/>
              </a:buClr>
              <a:buSzPts val="9000"/>
              <a:buFont typeface="Roboto Black"/>
              <a:buNone/>
              <a:defRPr sz="12000">
                <a:solidFill>
                  <a:schemeClr val="accent2"/>
                </a:solidFill>
                <a:latin typeface="Roboto Black"/>
                <a:ea typeface="Roboto Black"/>
                <a:cs typeface="Roboto Black"/>
                <a:sym typeface="Roboto Black"/>
              </a:defRPr>
            </a:lvl5pPr>
            <a:lvl6pPr lvl="5" rtl="0" algn="ctr">
              <a:lnSpc>
                <a:spcPct val="100000"/>
              </a:lnSpc>
              <a:spcBef>
                <a:spcPts val="0"/>
              </a:spcBef>
              <a:spcAft>
                <a:spcPts val="0"/>
              </a:spcAft>
              <a:buClr>
                <a:schemeClr val="accent2"/>
              </a:buClr>
              <a:buSzPts val="9000"/>
              <a:buFont typeface="Roboto Black"/>
              <a:buNone/>
              <a:defRPr sz="12000">
                <a:solidFill>
                  <a:schemeClr val="accent2"/>
                </a:solidFill>
                <a:latin typeface="Roboto Black"/>
                <a:ea typeface="Roboto Black"/>
                <a:cs typeface="Roboto Black"/>
                <a:sym typeface="Roboto Black"/>
              </a:defRPr>
            </a:lvl6pPr>
            <a:lvl7pPr lvl="6" rtl="0" algn="ctr">
              <a:lnSpc>
                <a:spcPct val="100000"/>
              </a:lnSpc>
              <a:spcBef>
                <a:spcPts val="0"/>
              </a:spcBef>
              <a:spcAft>
                <a:spcPts val="0"/>
              </a:spcAft>
              <a:buClr>
                <a:schemeClr val="accent2"/>
              </a:buClr>
              <a:buSzPts val="9000"/>
              <a:buFont typeface="Roboto Black"/>
              <a:buNone/>
              <a:defRPr sz="12000">
                <a:solidFill>
                  <a:schemeClr val="accent2"/>
                </a:solidFill>
                <a:latin typeface="Roboto Black"/>
                <a:ea typeface="Roboto Black"/>
                <a:cs typeface="Roboto Black"/>
                <a:sym typeface="Roboto Black"/>
              </a:defRPr>
            </a:lvl7pPr>
            <a:lvl8pPr lvl="7" rtl="0" algn="ctr">
              <a:lnSpc>
                <a:spcPct val="100000"/>
              </a:lnSpc>
              <a:spcBef>
                <a:spcPts val="0"/>
              </a:spcBef>
              <a:spcAft>
                <a:spcPts val="0"/>
              </a:spcAft>
              <a:buClr>
                <a:schemeClr val="accent2"/>
              </a:buClr>
              <a:buSzPts val="9000"/>
              <a:buFont typeface="Roboto Black"/>
              <a:buNone/>
              <a:defRPr sz="12000">
                <a:solidFill>
                  <a:schemeClr val="accent2"/>
                </a:solidFill>
                <a:latin typeface="Roboto Black"/>
                <a:ea typeface="Roboto Black"/>
                <a:cs typeface="Roboto Black"/>
                <a:sym typeface="Roboto Black"/>
              </a:defRPr>
            </a:lvl8pPr>
            <a:lvl9pPr lvl="8" rtl="0" algn="ctr">
              <a:lnSpc>
                <a:spcPct val="100000"/>
              </a:lnSpc>
              <a:spcBef>
                <a:spcPts val="0"/>
              </a:spcBef>
              <a:spcAft>
                <a:spcPts val="0"/>
              </a:spcAft>
              <a:buClr>
                <a:schemeClr val="accent2"/>
              </a:buClr>
              <a:buSzPts val="9000"/>
              <a:buFont typeface="Roboto Black"/>
              <a:buNone/>
              <a:defRPr sz="12000">
                <a:solidFill>
                  <a:schemeClr val="accent2"/>
                </a:solidFill>
                <a:latin typeface="Roboto Black"/>
                <a:ea typeface="Roboto Black"/>
                <a:cs typeface="Roboto Black"/>
                <a:sym typeface="Roboto Black"/>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7" name="Shape 167"/>
        <p:cNvGrpSpPr/>
        <p:nvPr/>
      </p:nvGrpSpPr>
      <p:grpSpPr>
        <a:xfrm>
          <a:off x="0" y="0"/>
          <a:ext cx="0" cy="0"/>
          <a:chOff x="0" y="0"/>
          <a:chExt cx="0" cy="0"/>
        </a:xfrm>
      </p:grpSpPr>
      <p:sp>
        <p:nvSpPr>
          <p:cNvPr id="168" name="Google Shape;168;p37"/>
          <p:cNvSpPr txBox="1"/>
          <p:nvPr>
            <p:ph type="title"/>
          </p:nvPr>
        </p:nvSpPr>
        <p:spPr>
          <a:xfrm>
            <a:off x="723900" y="1812450"/>
            <a:ext cx="3608400" cy="676200"/>
          </a:xfrm>
          <a:prstGeom prst="rect">
            <a:avLst/>
          </a:prstGeom>
          <a:noFill/>
          <a:ln>
            <a:noFill/>
          </a:ln>
        </p:spPr>
        <p:txBody>
          <a:bodyPr anchorCtr="0" anchor="t" bIns="68575" lIns="68575" spcFirstLastPara="1" rIns="68575" wrap="square" tIns="68575">
            <a:noAutofit/>
          </a:bodyPr>
          <a:lstStyle>
            <a:lvl1pPr lvl="0" rtl="0" algn="l">
              <a:lnSpc>
                <a:spcPct val="100000"/>
              </a:lnSpc>
              <a:spcBef>
                <a:spcPts val="0"/>
              </a:spcBef>
              <a:spcAft>
                <a:spcPts val="0"/>
              </a:spcAft>
              <a:buSzPts val="2100"/>
              <a:buNone/>
              <a:defRPr sz="3000">
                <a:solidFill>
                  <a:schemeClr val="accent2"/>
                </a:solidFill>
                <a:latin typeface="Roboto Black"/>
                <a:ea typeface="Roboto Black"/>
                <a:cs typeface="Roboto Black"/>
                <a:sym typeface="Roboto Black"/>
              </a:defRPr>
            </a:lvl1pPr>
            <a:lvl2pPr lvl="1" rtl="0" algn="l">
              <a:lnSpc>
                <a:spcPct val="100000"/>
              </a:lnSpc>
              <a:spcBef>
                <a:spcPts val="0"/>
              </a:spcBef>
              <a:spcAft>
                <a:spcPts val="0"/>
              </a:spcAft>
              <a:buSzPts val="2100"/>
              <a:buNone/>
              <a:defRPr sz="3000">
                <a:latin typeface="Roboto Black"/>
                <a:ea typeface="Roboto Black"/>
                <a:cs typeface="Roboto Black"/>
                <a:sym typeface="Roboto Black"/>
              </a:defRPr>
            </a:lvl2pPr>
            <a:lvl3pPr lvl="2" rtl="0" algn="l">
              <a:lnSpc>
                <a:spcPct val="100000"/>
              </a:lnSpc>
              <a:spcBef>
                <a:spcPts val="0"/>
              </a:spcBef>
              <a:spcAft>
                <a:spcPts val="0"/>
              </a:spcAft>
              <a:buSzPts val="2100"/>
              <a:buNone/>
              <a:defRPr sz="3000">
                <a:latin typeface="Roboto Black"/>
                <a:ea typeface="Roboto Black"/>
                <a:cs typeface="Roboto Black"/>
                <a:sym typeface="Roboto Black"/>
              </a:defRPr>
            </a:lvl3pPr>
            <a:lvl4pPr lvl="3" rtl="0" algn="l">
              <a:lnSpc>
                <a:spcPct val="100000"/>
              </a:lnSpc>
              <a:spcBef>
                <a:spcPts val="0"/>
              </a:spcBef>
              <a:spcAft>
                <a:spcPts val="0"/>
              </a:spcAft>
              <a:buSzPts val="2100"/>
              <a:buNone/>
              <a:defRPr sz="3000">
                <a:latin typeface="Roboto Black"/>
                <a:ea typeface="Roboto Black"/>
                <a:cs typeface="Roboto Black"/>
                <a:sym typeface="Roboto Black"/>
              </a:defRPr>
            </a:lvl4pPr>
            <a:lvl5pPr lvl="4" rtl="0" algn="l">
              <a:lnSpc>
                <a:spcPct val="100000"/>
              </a:lnSpc>
              <a:spcBef>
                <a:spcPts val="0"/>
              </a:spcBef>
              <a:spcAft>
                <a:spcPts val="0"/>
              </a:spcAft>
              <a:buSzPts val="2100"/>
              <a:buNone/>
              <a:defRPr sz="3000">
                <a:latin typeface="Roboto Black"/>
                <a:ea typeface="Roboto Black"/>
                <a:cs typeface="Roboto Black"/>
                <a:sym typeface="Roboto Black"/>
              </a:defRPr>
            </a:lvl5pPr>
            <a:lvl6pPr lvl="5" rtl="0" algn="l">
              <a:lnSpc>
                <a:spcPct val="100000"/>
              </a:lnSpc>
              <a:spcBef>
                <a:spcPts val="0"/>
              </a:spcBef>
              <a:spcAft>
                <a:spcPts val="0"/>
              </a:spcAft>
              <a:buSzPts val="2100"/>
              <a:buNone/>
              <a:defRPr sz="3000">
                <a:latin typeface="Roboto Black"/>
                <a:ea typeface="Roboto Black"/>
                <a:cs typeface="Roboto Black"/>
                <a:sym typeface="Roboto Black"/>
              </a:defRPr>
            </a:lvl6pPr>
            <a:lvl7pPr lvl="6" rtl="0" algn="l">
              <a:lnSpc>
                <a:spcPct val="100000"/>
              </a:lnSpc>
              <a:spcBef>
                <a:spcPts val="0"/>
              </a:spcBef>
              <a:spcAft>
                <a:spcPts val="0"/>
              </a:spcAft>
              <a:buSzPts val="2100"/>
              <a:buNone/>
              <a:defRPr sz="3000">
                <a:latin typeface="Roboto Black"/>
                <a:ea typeface="Roboto Black"/>
                <a:cs typeface="Roboto Black"/>
                <a:sym typeface="Roboto Black"/>
              </a:defRPr>
            </a:lvl7pPr>
            <a:lvl8pPr lvl="7" rtl="0" algn="l">
              <a:lnSpc>
                <a:spcPct val="100000"/>
              </a:lnSpc>
              <a:spcBef>
                <a:spcPts val="0"/>
              </a:spcBef>
              <a:spcAft>
                <a:spcPts val="0"/>
              </a:spcAft>
              <a:buSzPts val="2100"/>
              <a:buNone/>
              <a:defRPr sz="3000">
                <a:latin typeface="Roboto Black"/>
                <a:ea typeface="Roboto Black"/>
                <a:cs typeface="Roboto Black"/>
                <a:sym typeface="Roboto Black"/>
              </a:defRPr>
            </a:lvl8pPr>
            <a:lvl9pPr lvl="8" rtl="0" algn="l">
              <a:lnSpc>
                <a:spcPct val="100000"/>
              </a:lnSpc>
              <a:spcBef>
                <a:spcPts val="0"/>
              </a:spcBef>
              <a:spcAft>
                <a:spcPts val="0"/>
              </a:spcAft>
              <a:buSzPts val="2100"/>
              <a:buNone/>
              <a:defRPr sz="3000">
                <a:latin typeface="Roboto Black"/>
                <a:ea typeface="Roboto Black"/>
                <a:cs typeface="Roboto Black"/>
                <a:sym typeface="Roboto Black"/>
              </a:defRPr>
            </a:lvl9pPr>
          </a:lstStyle>
          <a:p/>
        </p:txBody>
      </p:sp>
      <p:sp>
        <p:nvSpPr>
          <p:cNvPr id="169" name="Google Shape;169;p37"/>
          <p:cNvSpPr txBox="1"/>
          <p:nvPr>
            <p:ph idx="1" type="subTitle"/>
          </p:nvPr>
        </p:nvSpPr>
        <p:spPr>
          <a:xfrm>
            <a:off x="720000" y="3571840"/>
            <a:ext cx="3924000" cy="1003200"/>
          </a:xfrm>
          <a:prstGeom prst="rect">
            <a:avLst/>
          </a:prstGeom>
          <a:noFill/>
          <a:ln>
            <a:noFill/>
          </a:ln>
        </p:spPr>
        <p:txBody>
          <a:bodyPr anchorCtr="0" anchor="t" bIns="68575" lIns="68575" spcFirstLastPara="1" rIns="68575" wrap="square" tIns="68575">
            <a:noAutofit/>
          </a:bodyPr>
          <a:lstStyle>
            <a:lvl1pPr lvl="0" rtl="0" algn="l">
              <a:lnSpc>
                <a:spcPct val="100000"/>
              </a:lnSpc>
              <a:spcBef>
                <a:spcPts val="0"/>
              </a:spcBef>
              <a:spcAft>
                <a:spcPts val="0"/>
              </a:spcAft>
              <a:buSzPts val="1400"/>
              <a:buNone/>
              <a:defRPr>
                <a:solidFill>
                  <a:schemeClr val="lt1"/>
                </a:solidFill>
                <a:latin typeface="Roboto"/>
                <a:ea typeface="Roboto"/>
                <a:cs typeface="Roboto"/>
                <a:sym typeface="Roboto"/>
              </a:defRPr>
            </a:lvl1pPr>
            <a:lvl2pPr lvl="1" rtl="0" algn="l">
              <a:lnSpc>
                <a:spcPct val="100000"/>
              </a:lnSpc>
              <a:spcBef>
                <a:spcPts val="0"/>
              </a:spcBef>
              <a:spcAft>
                <a:spcPts val="0"/>
              </a:spcAft>
              <a:buSzPts val="1100"/>
              <a:buNone/>
              <a:defRPr>
                <a:solidFill>
                  <a:schemeClr val="lt1"/>
                </a:solidFill>
                <a:latin typeface="Roboto"/>
                <a:ea typeface="Roboto"/>
                <a:cs typeface="Roboto"/>
                <a:sym typeface="Roboto"/>
              </a:defRPr>
            </a:lvl2pPr>
            <a:lvl3pPr lvl="2" rtl="0" algn="l">
              <a:lnSpc>
                <a:spcPct val="100000"/>
              </a:lnSpc>
              <a:spcBef>
                <a:spcPts val="0"/>
              </a:spcBef>
              <a:spcAft>
                <a:spcPts val="0"/>
              </a:spcAft>
              <a:buSzPts val="1100"/>
              <a:buNone/>
              <a:defRPr>
                <a:solidFill>
                  <a:schemeClr val="lt1"/>
                </a:solidFill>
                <a:latin typeface="Roboto"/>
                <a:ea typeface="Roboto"/>
                <a:cs typeface="Roboto"/>
                <a:sym typeface="Roboto"/>
              </a:defRPr>
            </a:lvl3pPr>
            <a:lvl4pPr lvl="3" rtl="0" algn="l">
              <a:lnSpc>
                <a:spcPct val="100000"/>
              </a:lnSpc>
              <a:spcBef>
                <a:spcPts val="0"/>
              </a:spcBef>
              <a:spcAft>
                <a:spcPts val="0"/>
              </a:spcAft>
              <a:buSzPts val="1100"/>
              <a:buNone/>
              <a:defRPr>
                <a:solidFill>
                  <a:schemeClr val="lt1"/>
                </a:solidFill>
                <a:latin typeface="Roboto"/>
                <a:ea typeface="Roboto"/>
                <a:cs typeface="Roboto"/>
                <a:sym typeface="Roboto"/>
              </a:defRPr>
            </a:lvl4pPr>
            <a:lvl5pPr lvl="4" rtl="0" algn="l">
              <a:lnSpc>
                <a:spcPct val="100000"/>
              </a:lnSpc>
              <a:spcBef>
                <a:spcPts val="0"/>
              </a:spcBef>
              <a:spcAft>
                <a:spcPts val="0"/>
              </a:spcAft>
              <a:buSzPts val="1100"/>
              <a:buNone/>
              <a:defRPr>
                <a:solidFill>
                  <a:schemeClr val="lt1"/>
                </a:solidFill>
                <a:latin typeface="Roboto"/>
                <a:ea typeface="Roboto"/>
                <a:cs typeface="Roboto"/>
                <a:sym typeface="Roboto"/>
              </a:defRPr>
            </a:lvl5pPr>
            <a:lvl6pPr lvl="5" rtl="0" algn="l">
              <a:lnSpc>
                <a:spcPct val="100000"/>
              </a:lnSpc>
              <a:spcBef>
                <a:spcPts val="0"/>
              </a:spcBef>
              <a:spcAft>
                <a:spcPts val="0"/>
              </a:spcAft>
              <a:buSzPts val="1100"/>
              <a:buNone/>
              <a:defRPr>
                <a:solidFill>
                  <a:schemeClr val="lt1"/>
                </a:solidFill>
                <a:latin typeface="Roboto"/>
                <a:ea typeface="Roboto"/>
                <a:cs typeface="Roboto"/>
                <a:sym typeface="Roboto"/>
              </a:defRPr>
            </a:lvl6pPr>
            <a:lvl7pPr lvl="6" rtl="0" algn="l">
              <a:lnSpc>
                <a:spcPct val="100000"/>
              </a:lnSpc>
              <a:spcBef>
                <a:spcPts val="0"/>
              </a:spcBef>
              <a:spcAft>
                <a:spcPts val="0"/>
              </a:spcAft>
              <a:buSzPts val="1100"/>
              <a:buNone/>
              <a:defRPr>
                <a:solidFill>
                  <a:schemeClr val="lt1"/>
                </a:solidFill>
                <a:latin typeface="Roboto"/>
                <a:ea typeface="Roboto"/>
                <a:cs typeface="Roboto"/>
                <a:sym typeface="Roboto"/>
              </a:defRPr>
            </a:lvl7pPr>
            <a:lvl8pPr lvl="7" rtl="0" algn="l">
              <a:lnSpc>
                <a:spcPct val="100000"/>
              </a:lnSpc>
              <a:spcBef>
                <a:spcPts val="0"/>
              </a:spcBef>
              <a:spcAft>
                <a:spcPts val="0"/>
              </a:spcAft>
              <a:buSzPts val="1100"/>
              <a:buNone/>
              <a:defRPr>
                <a:solidFill>
                  <a:schemeClr val="lt1"/>
                </a:solidFill>
                <a:latin typeface="Roboto"/>
                <a:ea typeface="Roboto"/>
                <a:cs typeface="Roboto"/>
                <a:sym typeface="Roboto"/>
              </a:defRPr>
            </a:lvl8pPr>
            <a:lvl9pPr lvl="8" rtl="0" algn="l">
              <a:lnSpc>
                <a:spcPct val="100000"/>
              </a:lnSpc>
              <a:spcBef>
                <a:spcPts val="0"/>
              </a:spcBef>
              <a:spcAft>
                <a:spcPts val="0"/>
              </a:spcAft>
              <a:buSzPts val="1100"/>
              <a:buNone/>
              <a:defRPr>
                <a:solidFill>
                  <a:schemeClr val="lt1"/>
                </a:solidFill>
                <a:latin typeface="Roboto"/>
                <a:ea typeface="Roboto"/>
                <a:cs typeface="Roboto"/>
                <a:sym typeface="Roboto"/>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70" name="Shape 170"/>
        <p:cNvGrpSpPr/>
        <p:nvPr/>
      </p:nvGrpSpPr>
      <p:grpSpPr>
        <a:xfrm>
          <a:off x="0" y="0"/>
          <a:ext cx="0" cy="0"/>
          <a:chOff x="0" y="0"/>
          <a:chExt cx="0" cy="0"/>
        </a:xfrm>
      </p:grpSpPr>
      <p:sp>
        <p:nvSpPr>
          <p:cNvPr id="171" name="Google Shape;171;p38"/>
          <p:cNvSpPr/>
          <p:nvPr/>
        </p:nvSpPr>
        <p:spPr>
          <a:xfrm>
            <a:off x="6873000" y="463800"/>
            <a:ext cx="1170000" cy="19191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400"/>
              <a:buFont typeface="Arial"/>
              <a:buNone/>
            </a:pPr>
            <a:r>
              <a:t/>
            </a:r>
            <a:endParaRPr sz="1400">
              <a:solidFill>
                <a:srgbClr val="FFDB00"/>
              </a:solidFill>
              <a:latin typeface="Arial"/>
              <a:ea typeface="Arial"/>
              <a:cs typeface="Arial"/>
              <a:sym typeface="Arial"/>
            </a:endParaRPr>
          </a:p>
        </p:txBody>
      </p:sp>
      <p:sp>
        <p:nvSpPr>
          <p:cNvPr id="172" name="Google Shape;172;p38"/>
          <p:cNvSpPr/>
          <p:nvPr/>
        </p:nvSpPr>
        <p:spPr>
          <a:xfrm>
            <a:off x="7850900" y="1660825"/>
            <a:ext cx="363900" cy="109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400"/>
              <a:buFont typeface="Arial"/>
              <a:buNone/>
            </a:pPr>
            <a:r>
              <a:t/>
            </a:r>
            <a:endParaRPr sz="1400">
              <a:solidFill>
                <a:srgbClr val="8C0F3D"/>
              </a:solidFill>
              <a:latin typeface="Arial"/>
              <a:ea typeface="Arial"/>
              <a:cs typeface="Arial"/>
              <a:sym typeface="Arial"/>
            </a:endParaRPr>
          </a:p>
        </p:txBody>
      </p:sp>
      <p:sp>
        <p:nvSpPr>
          <p:cNvPr id="173" name="Google Shape;173;p38"/>
          <p:cNvSpPr txBox="1"/>
          <p:nvPr>
            <p:ph type="title"/>
          </p:nvPr>
        </p:nvSpPr>
        <p:spPr>
          <a:xfrm>
            <a:off x="4500000" y="540000"/>
            <a:ext cx="3924000" cy="1238400"/>
          </a:xfrm>
          <a:prstGeom prst="rect">
            <a:avLst/>
          </a:prstGeom>
          <a:noFill/>
          <a:ln>
            <a:noFill/>
          </a:ln>
        </p:spPr>
        <p:txBody>
          <a:bodyPr anchorCtr="0" anchor="t" bIns="68575" lIns="68575" spcFirstLastPara="1" rIns="68575" wrap="square" tIns="68575">
            <a:noAutofit/>
          </a:bodyPr>
          <a:lstStyle>
            <a:lvl1pPr lvl="0" rtl="0" algn="r">
              <a:lnSpc>
                <a:spcPct val="100000"/>
              </a:lnSpc>
              <a:spcBef>
                <a:spcPts val="0"/>
              </a:spcBef>
              <a:spcAft>
                <a:spcPts val="0"/>
              </a:spcAft>
              <a:buClr>
                <a:schemeClr val="accent2"/>
              </a:buClr>
              <a:buSzPts val="2100"/>
              <a:buFont typeface="Roboto Thin"/>
              <a:buNone/>
              <a:defRPr sz="3000">
                <a:solidFill>
                  <a:schemeClr val="accent2"/>
                </a:solidFill>
                <a:latin typeface="Roboto Thin"/>
                <a:ea typeface="Roboto Thin"/>
                <a:cs typeface="Roboto Thin"/>
                <a:sym typeface="Roboto Thin"/>
              </a:defRPr>
            </a:lvl1pPr>
            <a:lvl2pPr lvl="1" rtl="0" algn="l">
              <a:lnSpc>
                <a:spcPct val="100000"/>
              </a:lnSpc>
              <a:spcBef>
                <a:spcPts val="0"/>
              </a:spcBef>
              <a:spcAft>
                <a:spcPts val="0"/>
              </a:spcAft>
              <a:buSzPts val="2100"/>
              <a:buNone/>
              <a:defRPr/>
            </a:lvl2pPr>
            <a:lvl3pPr lvl="2" rtl="0" algn="l">
              <a:lnSpc>
                <a:spcPct val="100000"/>
              </a:lnSpc>
              <a:spcBef>
                <a:spcPts val="0"/>
              </a:spcBef>
              <a:spcAft>
                <a:spcPts val="0"/>
              </a:spcAft>
              <a:buSzPts val="2100"/>
              <a:buNone/>
              <a:defRPr/>
            </a:lvl3pPr>
            <a:lvl4pPr lvl="3" rtl="0" algn="l">
              <a:lnSpc>
                <a:spcPct val="100000"/>
              </a:lnSpc>
              <a:spcBef>
                <a:spcPts val="0"/>
              </a:spcBef>
              <a:spcAft>
                <a:spcPts val="0"/>
              </a:spcAft>
              <a:buSzPts val="2100"/>
              <a:buNone/>
              <a:defRPr/>
            </a:lvl4pPr>
            <a:lvl5pPr lvl="4" rtl="0" algn="l">
              <a:lnSpc>
                <a:spcPct val="100000"/>
              </a:lnSpc>
              <a:spcBef>
                <a:spcPts val="0"/>
              </a:spcBef>
              <a:spcAft>
                <a:spcPts val="0"/>
              </a:spcAft>
              <a:buSzPts val="2100"/>
              <a:buNone/>
              <a:defRPr/>
            </a:lvl5pPr>
            <a:lvl6pPr lvl="5" rtl="0" algn="l">
              <a:lnSpc>
                <a:spcPct val="100000"/>
              </a:lnSpc>
              <a:spcBef>
                <a:spcPts val="0"/>
              </a:spcBef>
              <a:spcAft>
                <a:spcPts val="0"/>
              </a:spcAft>
              <a:buSzPts val="2100"/>
              <a:buNone/>
              <a:defRPr/>
            </a:lvl6pPr>
            <a:lvl7pPr lvl="6" rtl="0" algn="l">
              <a:lnSpc>
                <a:spcPct val="100000"/>
              </a:lnSpc>
              <a:spcBef>
                <a:spcPts val="0"/>
              </a:spcBef>
              <a:spcAft>
                <a:spcPts val="0"/>
              </a:spcAft>
              <a:buSzPts val="2100"/>
              <a:buNone/>
              <a:defRPr/>
            </a:lvl7pPr>
            <a:lvl8pPr lvl="7" rtl="0" algn="l">
              <a:lnSpc>
                <a:spcPct val="100000"/>
              </a:lnSpc>
              <a:spcBef>
                <a:spcPts val="0"/>
              </a:spcBef>
              <a:spcAft>
                <a:spcPts val="0"/>
              </a:spcAft>
              <a:buSzPts val="2100"/>
              <a:buNone/>
              <a:defRPr/>
            </a:lvl8pPr>
            <a:lvl9pPr lvl="8" rtl="0" algn="l">
              <a:lnSpc>
                <a:spcPct val="100000"/>
              </a:lnSpc>
              <a:spcBef>
                <a:spcPts val="0"/>
              </a:spcBef>
              <a:spcAft>
                <a:spcPts val="0"/>
              </a:spcAft>
              <a:buSzPts val="2100"/>
              <a:buNone/>
              <a:defRPr/>
            </a:lvl9pPr>
          </a:lstStyle>
          <a:p/>
        </p:txBody>
      </p:sp>
      <p:sp>
        <p:nvSpPr>
          <p:cNvPr id="174" name="Google Shape;174;p38"/>
          <p:cNvSpPr txBox="1"/>
          <p:nvPr>
            <p:ph idx="1" type="body"/>
          </p:nvPr>
        </p:nvSpPr>
        <p:spPr>
          <a:xfrm>
            <a:off x="1371900" y="3408125"/>
            <a:ext cx="2480100" cy="788100"/>
          </a:xfrm>
          <a:prstGeom prst="rect">
            <a:avLst/>
          </a:prstGeom>
          <a:noFill/>
          <a:ln>
            <a:noFill/>
          </a:ln>
        </p:spPr>
        <p:txBody>
          <a:bodyPr anchorCtr="0" anchor="t" bIns="68575" lIns="68575" spcFirstLastPara="1" rIns="68575" wrap="square" tIns="68575">
            <a:noAutofit/>
          </a:bodyPr>
          <a:lstStyle>
            <a:lvl1pPr indent="-298450" lvl="0" marL="457200" rtl="0" algn="ctr">
              <a:lnSpc>
                <a:spcPct val="100000"/>
              </a:lnSpc>
              <a:spcBef>
                <a:spcPts val="0"/>
              </a:spcBef>
              <a:spcAft>
                <a:spcPts val="0"/>
              </a:spcAft>
              <a:buSzPts val="1100"/>
              <a:buChar char="●"/>
              <a:defRPr sz="1600">
                <a:solidFill>
                  <a:schemeClr val="accent5"/>
                </a:solidFill>
                <a:latin typeface="Roboto"/>
                <a:ea typeface="Roboto"/>
                <a:cs typeface="Roboto"/>
                <a:sym typeface="Roboto"/>
              </a:defRPr>
            </a:lvl1pPr>
            <a:lvl2pPr indent="-285750" lvl="1" marL="914400" rtl="0" algn="l">
              <a:lnSpc>
                <a:spcPct val="115000"/>
              </a:lnSpc>
              <a:spcBef>
                <a:spcPts val="0"/>
              </a:spcBef>
              <a:spcAft>
                <a:spcPts val="0"/>
              </a:spcAft>
              <a:buSzPts val="900"/>
              <a:buChar char="○"/>
              <a:defRPr sz="1200"/>
            </a:lvl2pPr>
            <a:lvl3pPr indent="-285750" lvl="2" marL="1371600" rtl="0" algn="l">
              <a:lnSpc>
                <a:spcPct val="115000"/>
              </a:lnSpc>
              <a:spcBef>
                <a:spcPts val="1600"/>
              </a:spcBef>
              <a:spcAft>
                <a:spcPts val="0"/>
              </a:spcAft>
              <a:buSzPts val="900"/>
              <a:buChar char="■"/>
              <a:defRPr sz="1200"/>
            </a:lvl3pPr>
            <a:lvl4pPr indent="-285750" lvl="3" marL="1828800" rtl="0" algn="l">
              <a:lnSpc>
                <a:spcPct val="115000"/>
              </a:lnSpc>
              <a:spcBef>
                <a:spcPts val="1600"/>
              </a:spcBef>
              <a:spcAft>
                <a:spcPts val="0"/>
              </a:spcAft>
              <a:buSzPts val="900"/>
              <a:buChar char="●"/>
              <a:defRPr sz="1200"/>
            </a:lvl4pPr>
            <a:lvl5pPr indent="-285750" lvl="4" marL="2286000" rtl="0" algn="l">
              <a:lnSpc>
                <a:spcPct val="115000"/>
              </a:lnSpc>
              <a:spcBef>
                <a:spcPts val="1600"/>
              </a:spcBef>
              <a:spcAft>
                <a:spcPts val="0"/>
              </a:spcAft>
              <a:buSzPts val="900"/>
              <a:buChar char="○"/>
              <a:defRPr sz="1200"/>
            </a:lvl5pPr>
            <a:lvl6pPr indent="-285750" lvl="5" marL="2743200" rtl="0" algn="l">
              <a:lnSpc>
                <a:spcPct val="115000"/>
              </a:lnSpc>
              <a:spcBef>
                <a:spcPts val="1600"/>
              </a:spcBef>
              <a:spcAft>
                <a:spcPts val="0"/>
              </a:spcAft>
              <a:buSzPts val="900"/>
              <a:buChar char="■"/>
              <a:defRPr sz="1200"/>
            </a:lvl6pPr>
            <a:lvl7pPr indent="-285750" lvl="6" marL="3200400" rtl="0" algn="l">
              <a:lnSpc>
                <a:spcPct val="115000"/>
              </a:lnSpc>
              <a:spcBef>
                <a:spcPts val="1600"/>
              </a:spcBef>
              <a:spcAft>
                <a:spcPts val="0"/>
              </a:spcAft>
              <a:buSzPts val="900"/>
              <a:buChar char="●"/>
              <a:defRPr sz="1200"/>
            </a:lvl7pPr>
            <a:lvl8pPr indent="-285750" lvl="7" marL="3657600" rtl="0" algn="l">
              <a:lnSpc>
                <a:spcPct val="115000"/>
              </a:lnSpc>
              <a:spcBef>
                <a:spcPts val="1600"/>
              </a:spcBef>
              <a:spcAft>
                <a:spcPts val="0"/>
              </a:spcAft>
              <a:buSzPts val="900"/>
              <a:buChar char="○"/>
              <a:defRPr sz="1200"/>
            </a:lvl8pPr>
            <a:lvl9pPr indent="-285750" lvl="8" marL="4114800" rtl="0" algn="l">
              <a:lnSpc>
                <a:spcPct val="115000"/>
              </a:lnSpc>
              <a:spcBef>
                <a:spcPts val="1600"/>
              </a:spcBef>
              <a:spcAft>
                <a:spcPts val="1600"/>
              </a:spcAft>
              <a:buSzPts val="900"/>
              <a:buChar char="■"/>
              <a:defRPr sz="1200"/>
            </a:lvl9pPr>
          </a:lstStyle>
          <a:p/>
        </p:txBody>
      </p:sp>
      <p:sp>
        <p:nvSpPr>
          <p:cNvPr id="175" name="Google Shape;175;p38"/>
          <p:cNvSpPr txBox="1"/>
          <p:nvPr>
            <p:ph idx="2" type="body"/>
          </p:nvPr>
        </p:nvSpPr>
        <p:spPr>
          <a:xfrm>
            <a:off x="5292000" y="3408125"/>
            <a:ext cx="2480100" cy="788100"/>
          </a:xfrm>
          <a:prstGeom prst="rect">
            <a:avLst/>
          </a:prstGeom>
          <a:noFill/>
          <a:ln>
            <a:noFill/>
          </a:ln>
        </p:spPr>
        <p:txBody>
          <a:bodyPr anchorCtr="0" anchor="t" bIns="68575" lIns="68575" spcFirstLastPara="1" rIns="68575" wrap="square" tIns="68575">
            <a:noAutofit/>
          </a:bodyPr>
          <a:lstStyle>
            <a:lvl1pPr indent="-298450" lvl="0" marL="457200" rtl="0" algn="ctr">
              <a:lnSpc>
                <a:spcPct val="100000"/>
              </a:lnSpc>
              <a:spcBef>
                <a:spcPts val="0"/>
              </a:spcBef>
              <a:spcAft>
                <a:spcPts val="0"/>
              </a:spcAft>
              <a:buSzPts val="1100"/>
              <a:buChar char="●"/>
              <a:defRPr sz="1600">
                <a:solidFill>
                  <a:schemeClr val="accent5"/>
                </a:solidFill>
                <a:latin typeface="Roboto"/>
                <a:ea typeface="Roboto"/>
                <a:cs typeface="Roboto"/>
                <a:sym typeface="Roboto"/>
              </a:defRPr>
            </a:lvl1pPr>
            <a:lvl2pPr indent="-285750" lvl="1" marL="914400" rtl="0" algn="l">
              <a:lnSpc>
                <a:spcPct val="115000"/>
              </a:lnSpc>
              <a:spcBef>
                <a:spcPts val="0"/>
              </a:spcBef>
              <a:spcAft>
                <a:spcPts val="0"/>
              </a:spcAft>
              <a:buSzPts val="900"/>
              <a:buChar char="○"/>
              <a:defRPr sz="1200"/>
            </a:lvl2pPr>
            <a:lvl3pPr indent="-285750" lvl="2" marL="1371600" rtl="0" algn="l">
              <a:lnSpc>
                <a:spcPct val="115000"/>
              </a:lnSpc>
              <a:spcBef>
                <a:spcPts val="1600"/>
              </a:spcBef>
              <a:spcAft>
                <a:spcPts val="0"/>
              </a:spcAft>
              <a:buSzPts val="900"/>
              <a:buChar char="■"/>
              <a:defRPr sz="1200"/>
            </a:lvl3pPr>
            <a:lvl4pPr indent="-285750" lvl="3" marL="1828800" rtl="0" algn="l">
              <a:lnSpc>
                <a:spcPct val="115000"/>
              </a:lnSpc>
              <a:spcBef>
                <a:spcPts val="1600"/>
              </a:spcBef>
              <a:spcAft>
                <a:spcPts val="0"/>
              </a:spcAft>
              <a:buSzPts val="900"/>
              <a:buChar char="●"/>
              <a:defRPr sz="1200"/>
            </a:lvl4pPr>
            <a:lvl5pPr indent="-285750" lvl="4" marL="2286000" rtl="0" algn="l">
              <a:lnSpc>
                <a:spcPct val="115000"/>
              </a:lnSpc>
              <a:spcBef>
                <a:spcPts val="1600"/>
              </a:spcBef>
              <a:spcAft>
                <a:spcPts val="0"/>
              </a:spcAft>
              <a:buSzPts val="900"/>
              <a:buChar char="○"/>
              <a:defRPr sz="1200"/>
            </a:lvl5pPr>
            <a:lvl6pPr indent="-285750" lvl="5" marL="2743200" rtl="0" algn="l">
              <a:lnSpc>
                <a:spcPct val="115000"/>
              </a:lnSpc>
              <a:spcBef>
                <a:spcPts val="1600"/>
              </a:spcBef>
              <a:spcAft>
                <a:spcPts val="0"/>
              </a:spcAft>
              <a:buSzPts val="900"/>
              <a:buChar char="■"/>
              <a:defRPr sz="1200"/>
            </a:lvl6pPr>
            <a:lvl7pPr indent="-285750" lvl="6" marL="3200400" rtl="0" algn="l">
              <a:lnSpc>
                <a:spcPct val="115000"/>
              </a:lnSpc>
              <a:spcBef>
                <a:spcPts val="1600"/>
              </a:spcBef>
              <a:spcAft>
                <a:spcPts val="0"/>
              </a:spcAft>
              <a:buSzPts val="900"/>
              <a:buChar char="●"/>
              <a:defRPr sz="1200"/>
            </a:lvl7pPr>
            <a:lvl8pPr indent="-285750" lvl="7" marL="3657600" rtl="0" algn="l">
              <a:lnSpc>
                <a:spcPct val="115000"/>
              </a:lnSpc>
              <a:spcBef>
                <a:spcPts val="1600"/>
              </a:spcBef>
              <a:spcAft>
                <a:spcPts val="0"/>
              </a:spcAft>
              <a:buSzPts val="900"/>
              <a:buChar char="○"/>
              <a:defRPr sz="1200"/>
            </a:lvl8pPr>
            <a:lvl9pPr indent="-285750" lvl="8" marL="4114800" rtl="0" algn="l">
              <a:lnSpc>
                <a:spcPct val="115000"/>
              </a:lnSpc>
              <a:spcBef>
                <a:spcPts val="1600"/>
              </a:spcBef>
              <a:spcAft>
                <a:spcPts val="1600"/>
              </a:spcAft>
              <a:buSzPts val="900"/>
              <a:buChar char="■"/>
              <a:defRPr sz="1200"/>
            </a:lvl9pPr>
          </a:lstStyle>
          <a:p/>
        </p:txBody>
      </p:sp>
      <p:sp>
        <p:nvSpPr>
          <p:cNvPr id="176" name="Google Shape;176;p38"/>
          <p:cNvSpPr txBox="1"/>
          <p:nvPr>
            <p:ph idx="3" type="subTitle"/>
          </p:nvPr>
        </p:nvSpPr>
        <p:spPr>
          <a:xfrm>
            <a:off x="1371900" y="3082075"/>
            <a:ext cx="2480100" cy="420000"/>
          </a:xfrm>
          <a:prstGeom prst="rect">
            <a:avLst/>
          </a:prstGeom>
          <a:noFill/>
          <a:ln>
            <a:noFill/>
          </a:ln>
        </p:spPr>
        <p:txBody>
          <a:bodyPr anchorCtr="0" anchor="t" bIns="68575" lIns="68575" spcFirstLastPara="1" rIns="68575" wrap="square" tIns="68575">
            <a:noAutofit/>
          </a:bodyPr>
          <a:lstStyle>
            <a:lvl1pPr lvl="0" rtl="0" algn="ctr">
              <a:lnSpc>
                <a:spcPct val="100000"/>
              </a:lnSpc>
              <a:spcBef>
                <a:spcPts val="0"/>
              </a:spcBef>
              <a:spcAft>
                <a:spcPts val="0"/>
              </a:spcAft>
              <a:buSzPts val="1400"/>
              <a:buNone/>
              <a:defRPr sz="1600">
                <a:solidFill>
                  <a:schemeClr val="accent1"/>
                </a:solidFill>
                <a:latin typeface="Roboto Black"/>
                <a:ea typeface="Roboto Black"/>
                <a:cs typeface="Roboto Black"/>
                <a:sym typeface="Roboto Black"/>
              </a:defRPr>
            </a:lvl1pPr>
            <a:lvl2pPr lvl="1" rtl="0" algn="ctr">
              <a:lnSpc>
                <a:spcPct val="100000"/>
              </a:lnSpc>
              <a:spcBef>
                <a:spcPts val="0"/>
              </a:spcBef>
              <a:spcAft>
                <a:spcPts val="0"/>
              </a:spcAft>
              <a:buSzPts val="1100"/>
              <a:buNone/>
              <a:defRPr sz="1600">
                <a:solidFill>
                  <a:schemeClr val="accent1"/>
                </a:solidFill>
                <a:latin typeface="Roboto Black"/>
                <a:ea typeface="Roboto Black"/>
                <a:cs typeface="Roboto Black"/>
                <a:sym typeface="Roboto Black"/>
              </a:defRPr>
            </a:lvl2pPr>
            <a:lvl3pPr lvl="2" rtl="0" algn="ctr">
              <a:lnSpc>
                <a:spcPct val="100000"/>
              </a:lnSpc>
              <a:spcBef>
                <a:spcPts val="0"/>
              </a:spcBef>
              <a:spcAft>
                <a:spcPts val="0"/>
              </a:spcAft>
              <a:buSzPts val="1100"/>
              <a:buNone/>
              <a:defRPr sz="1600">
                <a:solidFill>
                  <a:schemeClr val="accent1"/>
                </a:solidFill>
                <a:latin typeface="Roboto Black"/>
                <a:ea typeface="Roboto Black"/>
                <a:cs typeface="Roboto Black"/>
                <a:sym typeface="Roboto Black"/>
              </a:defRPr>
            </a:lvl3pPr>
            <a:lvl4pPr lvl="3" rtl="0" algn="ctr">
              <a:lnSpc>
                <a:spcPct val="100000"/>
              </a:lnSpc>
              <a:spcBef>
                <a:spcPts val="0"/>
              </a:spcBef>
              <a:spcAft>
                <a:spcPts val="0"/>
              </a:spcAft>
              <a:buSzPts val="1100"/>
              <a:buNone/>
              <a:defRPr sz="1600">
                <a:solidFill>
                  <a:schemeClr val="accent1"/>
                </a:solidFill>
                <a:latin typeface="Roboto Black"/>
                <a:ea typeface="Roboto Black"/>
                <a:cs typeface="Roboto Black"/>
                <a:sym typeface="Roboto Black"/>
              </a:defRPr>
            </a:lvl4pPr>
            <a:lvl5pPr lvl="4" rtl="0" algn="ctr">
              <a:lnSpc>
                <a:spcPct val="100000"/>
              </a:lnSpc>
              <a:spcBef>
                <a:spcPts val="0"/>
              </a:spcBef>
              <a:spcAft>
                <a:spcPts val="0"/>
              </a:spcAft>
              <a:buSzPts val="1100"/>
              <a:buNone/>
              <a:defRPr sz="1600">
                <a:solidFill>
                  <a:schemeClr val="accent1"/>
                </a:solidFill>
                <a:latin typeface="Roboto Black"/>
                <a:ea typeface="Roboto Black"/>
                <a:cs typeface="Roboto Black"/>
                <a:sym typeface="Roboto Black"/>
              </a:defRPr>
            </a:lvl5pPr>
            <a:lvl6pPr lvl="5" rtl="0" algn="ctr">
              <a:lnSpc>
                <a:spcPct val="100000"/>
              </a:lnSpc>
              <a:spcBef>
                <a:spcPts val="0"/>
              </a:spcBef>
              <a:spcAft>
                <a:spcPts val="0"/>
              </a:spcAft>
              <a:buSzPts val="1100"/>
              <a:buNone/>
              <a:defRPr sz="1600">
                <a:solidFill>
                  <a:schemeClr val="accent1"/>
                </a:solidFill>
                <a:latin typeface="Roboto Black"/>
                <a:ea typeface="Roboto Black"/>
                <a:cs typeface="Roboto Black"/>
                <a:sym typeface="Roboto Black"/>
              </a:defRPr>
            </a:lvl6pPr>
            <a:lvl7pPr lvl="6" rtl="0" algn="ctr">
              <a:lnSpc>
                <a:spcPct val="100000"/>
              </a:lnSpc>
              <a:spcBef>
                <a:spcPts val="0"/>
              </a:spcBef>
              <a:spcAft>
                <a:spcPts val="0"/>
              </a:spcAft>
              <a:buSzPts val="1100"/>
              <a:buNone/>
              <a:defRPr sz="1600">
                <a:solidFill>
                  <a:schemeClr val="accent1"/>
                </a:solidFill>
                <a:latin typeface="Roboto Black"/>
                <a:ea typeface="Roboto Black"/>
                <a:cs typeface="Roboto Black"/>
                <a:sym typeface="Roboto Black"/>
              </a:defRPr>
            </a:lvl7pPr>
            <a:lvl8pPr lvl="7" rtl="0" algn="ctr">
              <a:lnSpc>
                <a:spcPct val="100000"/>
              </a:lnSpc>
              <a:spcBef>
                <a:spcPts val="0"/>
              </a:spcBef>
              <a:spcAft>
                <a:spcPts val="0"/>
              </a:spcAft>
              <a:buSzPts val="1100"/>
              <a:buNone/>
              <a:defRPr sz="1600">
                <a:solidFill>
                  <a:schemeClr val="accent1"/>
                </a:solidFill>
                <a:latin typeface="Roboto Black"/>
                <a:ea typeface="Roboto Black"/>
                <a:cs typeface="Roboto Black"/>
                <a:sym typeface="Roboto Black"/>
              </a:defRPr>
            </a:lvl8pPr>
            <a:lvl9pPr lvl="8" rtl="0" algn="ctr">
              <a:lnSpc>
                <a:spcPct val="100000"/>
              </a:lnSpc>
              <a:spcBef>
                <a:spcPts val="0"/>
              </a:spcBef>
              <a:spcAft>
                <a:spcPts val="0"/>
              </a:spcAft>
              <a:buSzPts val="1100"/>
              <a:buNone/>
              <a:defRPr sz="1600">
                <a:solidFill>
                  <a:schemeClr val="accent1"/>
                </a:solidFill>
                <a:latin typeface="Roboto Black"/>
                <a:ea typeface="Roboto Black"/>
                <a:cs typeface="Roboto Black"/>
                <a:sym typeface="Roboto Black"/>
              </a:defRPr>
            </a:lvl9pPr>
          </a:lstStyle>
          <a:p/>
        </p:txBody>
      </p:sp>
      <p:sp>
        <p:nvSpPr>
          <p:cNvPr id="177" name="Google Shape;177;p38"/>
          <p:cNvSpPr txBox="1"/>
          <p:nvPr>
            <p:ph idx="4" type="subTitle"/>
          </p:nvPr>
        </p:nvSpPr>
        <p:spPr>
          <a:xfrm>
            <a:off x="5292000" y="3082075"/>
            <a:ext cx="2480100" cy="420000"/>
          </a:xfrm>
          <a:prstGeom prst="rect">
            <a:avLst/>
          </a:prstGeom>
          <a:noFill/>
          <a:ln>
            <a:noFill/>
          </a:ln>
        </p:spPr>
        <p:txBody>
          <a:bodyPr anchorCtr="0" anchor="t" bIns="68575" lIns="68575" spcFirstLastPara="1" rIns="68575" wrap="square" tIns="68575">
            <a:noAutofit/>
          </a:bodyPr>
          <a:lstStyle>
            <a:lvl1pPr lvl="0" rtl="0" algn="ctr">
              <a:lnSpc>
                <a:spcPct val="100000"/>
              </a:lnSpc>
              <a:spcBef>
                <a:spcPts val="0"/>
              </a:spcBef>
              <a:spcAft>
                <a:spcPts val="0"/>
              </a:spcAft>
              <a:buSzPts val="1400"/>
              <a:buNone/>
              <a:defRPr sz="1600">
                <a:solidFill>
                  <a:schemeClr val="accent1"/>
                </a:solidFill>
                <a:latin typeface="Roboto Black"/>
                <a:ea typeface="Roboto Black"/>
                <a:cs typeface="Roboto Black"/>
                <a:sym typeface="Roboto Black"/>
              </a:defRPr>
            </a:lvl1pPr>
            <a:lvl2pPr lvl="1" rtl="0" algn="ctr">
              <a:lnSpc>
                <a:spcPct val="100000"/>
              </a:lnSpc>
              <a:spcBef>
                <a:spcPts val="0"/>
              </a:spcBef>
              <a:spcAft>
                <a:spcPts val="0"/>
              </a:spcAft>
              <a:buSzPts val="1100"/>
              <a:buNone/>
              <a:defRPr sz="1600">
                <a:solidFill>
                  <a:schemeClr val="accent1"/>
                </a:solidFill>
                <a:latin typeface="Roboto Black"/>
                <a:ea typeface="Roboto Black"/>
                <a:cs typeface="Roboto Black"/>
                <a:sym typeface="Roboto Black"/>
              </a:defRPr>
            </a:lvl2pPr>
            <a:lvl3pPr lvl="2" rtl="0" algn="ctr">
              <a:lnSpc>
                <a:spcPct val="100000"/>
              </a:lnSpc>
              <a:spcBef>
                <a:spcPts val="0"/>
              </a:spcBef>
              <a:spcAft>
                <a:spcPts val="0"/>
              </a:spcAft>
              <a:buSzPts val="1100"/>
              <a:buNone/>
              <a:defRPr sz="1600">
                <a:solidFill>
                  <a:schemeClr val="accent1"/>
                </a:solidFill>
                <a:latin typeface="Roboto Black"/>
                <a:ea typeface="Roboto Black"/>
                <a:cs typeface="Roboto Black"/>
                <a:sym typeface="Roboto Black"/>
              </a:defRPr>
            </a:lvl3pPr>
            <a:lvl4pPr lvl="3" rtl="0" algn="ctr">
              <a:lnSpc>
                <a:spcPct val="100000"/>
              </a:lnSpc>
              <a:spcBef>
                <a:spcPts val="0"/>
              </a:spcBef>
              <a:spcAft>
                <a:spcPts val="0"/>
              </a:spcAft>
              <a:buSzPts val="1100"/>
              <a:buNone/>
              <a:defRPr sz="1600">
                <a:solidFill>
                  <a:schemeClr val="accent1"/>
                </a:solidFill>
                <a:latin typeface="Roboto Black"/>
                <a:ea typeface="Roboto Black"/>
                <a:cs typeface="Roboto Black"/>
                <a:sym typeface="Roboto Black"/>
              </a:defRPr>
            </a:lvl4pPr>
            <a:lvl5pPr lvl="4" rtl="0" algn="ctr">
              <a:lnSpc>
                <a:spcPct val="100000"/>
              </a:lnSpc>
              <a:spcBef>
                <a:spcPts val="0"/>
              </a:spcBef>
              <a:spcAft>
                <a:spcPts val="0"/>
              </a:spcAft>
              <a:buSzPts val="1100"/>
              <a:buNone/>
              <a:defRPr sz="1600">
                <a:solidFill>
                  <a:schemeClr val="accent1"/>
                </a:solidFill>
                <a:latin typeface="Roboto Black"/>
                <a:ea typeface="Roboto Black"/>
                <a:cs typeface="Roboto Black"/>
                <a:sym typeface="Roboto Black"/>
              </a:defRPr>
            </a:lvl5pPr>
            <a:lvl6pPr lvl="5" rtl="0" algn="ctr">
              <a:lnSpc>
                <a:spcPct val="100000"/>
              </a:lnSpc>
              <a:spcBef>
                <a:spcPts val="0"/>
              </a:spcBef>
              <a:spcAft>
                <a:spcPts val="0"/>
              </a:spcAft>
              <a:buSzPts val="1100"/>
              <a:buNone/>
              <a:defRPr sz="1600">
                <a:solidFill>
                  <a:schemeClr val="accent1"/>
                </a:solidFill>
                <a:latin typeface="Roboto Black"/>
                <a:ea typeface="Roboto Black"/>
                <a:cs typeface="Roboto Black"/>
                <a:sym typeface="Roboto Black"/>
              </a:defRPr>
            </a:lvl6pPr>
            <a:lvl7pPr lvl="6" rtl="0" algn="ctr">
              <a:lnSpc>
                <a:spcPct val="100000"/>
              </a:lnSpc>
              <a:spcBef>
                <a:spcPts val="0"/>
              </a:spcBef>
              <a:spcAft>
                <a:spcPts val="0"/>
              </a:spcAft>
              <a:buSzPts val="1100"/>
              <a:buNone/>
              <a:defRPr sz="1600">
                <a:solidFill>
                  <a:schemeClr val="accent1"/>
                </a:solidFill>
                <a:latin typeface="Roboto Black"/>
                <a:ea typeface="Roboto Black"/>
                <a:cs typeface="Roboto Black"/>
                <a:sym typeface="Roboto Black"/>
              </a:defRPr>
            </a:lvl7pPr>
            <a:lvl8pPr lvl="7" rtl="0" algn="ctr">
              <a:lnSpc>
                <a:spcPct val="100000"/>
              </a:lnSpc>
              <a:spcBef>
                <a:spcPts val="0"/>
              </a:spcBef>
              <a:spcAft>
                <a:spcPts val="0"/>
              </a:spcAft>
              <a:buSzPts val="1100"/>
              <a:buNone/>
              <a:defRPr sz="1600">
                <a:solidFill>
                  <a:schemeClr val="accent1"/>
                </a:solidFill>
                <a:latin typeface="Roboto Black"/>
                <a:ea typeface="Roboto Black"/>
                <a:cs typeface="Roboto Black"/>
                <a:sym typeface="Roboto Black"/>
              </a:defRPr>
            </a:lvl8pPr>
            <a:lvl9pPr lvl="8" rtl="0" algn="ctr">
              <a:lnSpc>
                <a:spcPct val="100000"/>
              </a:lnSpc>
              <a:spcBef>
                <a:spcPts val="0"/>
              </a:spcBef>
              <a:spcAft>
                <a:spcPts val="0"/>
              </a:spcAft>
              <a:buSzPts val="1100"/>
              <a:buNone/>
              <a:defRPr sz="1600">
                <a:solidFill>
                  <a:schemeClr val="accent1"/>
                </a:solidFill>
                <a:latin typeface="Roboto Black"/>
                <a:ea typeface="Roboto Black"/>
                <a:cs typeface="Roboto Black"/>
                <a:sym typeface="Roboto Black"/>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 column text">
    <p:spTree>
      <p:nvGrpSpPr>
        <p:cNvPr id="178" name="Shape 178"/>
        <p:cNvGrpSpPr/>
        <p:nvPr/>
      </p:nvGrpSpPr>
      <p:grpSpPr>
        <a:xfrm>
          <a:off x="0" y="0"/>
          <a:ext cx="0" cy="0"/>
          <a:chOff x="0" y="0"/>
          <a:chExt cx="0" cy="0"/>
        </a:xfrm>
      </p:grpSpPr>
      <p:sp>
        <p:nvSpPr>
          <p:cNvPr id="179" name="Google Shape;179;p39"/>
          <p:cNvSpPr/>
          <p:nvPr/>
        </p:nvSpPr>
        <p:spPr>
          <a:xfrm>
            <a:off x="2862300" y="2056800"/>
            <a:ext cx="3419400" cy="25476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400"/>
              <a:buFont typeface="Arial"/>
              <a:buNone/>
            </a:pPr>
            <a:r>
              <a:t/>
            </a:r>
            <a:endParaRPr sz="1400">
              <a:solidFill>
                <a:srgbClr val="FFDB00"/>
              </a:solidFill>
              <a:latin typeface="Arial"/>
              <a:ea typeface="Arial"/>
              <a:cs typeface="Arial"/>
              <a:sym typeface="Arial"/>
            </a:endParaRPr>
          </a:p>
        </p:txBody>
      </p:sp>
      <p:sp>
        <p:nvSpPr>
          <p:cNvPr id="180" name="Google Shape;180;p39"/>
          <p:cNvSpPr txBox="1"/>
          <p:nvPr>
            <p:ph type="title"/>
          </p:nvPr>
        </p:nvSpPr>
        <p:spPr>
          <a:xfrm>
            <a:off x="2037600" y="1365856"/>
            <a:ext cx="5216400" cy="2199300"/>
          </a:xfrm>
          <a:prstGeom prst="rect">
            <a:avLst/>
          </a:prstGeom>
          <a:noFill/>
          <a:ln>
            <a:noFill/>
          </a:ln>
        </p:spPr>
        <p:txBody>
          <a:bodyPr anchorCtr="0" anchor="b" bIns="68575" lIns="68575" spcFirstLastPara="1" rIns="68575" wrap="square" tIns="68575">
            <a:noAutofit/>
          </a:bodyPr>
          <a:lstStyle>
            <a:lvl1pPr lvl="0" rtl="0" algn="ctr">
              <a:lnSpc>
                <a:spcPct val="100000"/>
              </a:lnSpc>
              <a:spcBef>
                <a:spcPts val="0"/>
              </a:spcBef>
              <a:spcAft>
                <a:spcPts val="0"/>
              </a:spcAft>
              <a:buSzPts val="1800"/>
              <a:buNone/>
              <a:defRPr sz="7200">
                <a:solidFill>
                  <a:schemeClr val="accent2"/>
                </a:solidFill>
                <a:latin typeface="Roboto Black"/>
                <a:ea typeface="Roboto Black"/>
                <a:cs typeface="Roboto Black"/>
                <a:sym typeface="Roboto Black"/>
              </a:defRPr>
            </a:lvl1pPr>
            <a:lvl2pPr lvl="1" rtl="0" algn="l">
              <a:lnSpc>
                <a:spcPct val="100000"/>
              </a:lnSpc>
              <a:spcBef>
                <a:spcPts val="0"/>
              </a:spcBef>
              <a:spcAft>
                <a:spcPts val="0"/>
              </a:spcAft>
              <a:buSzPts val="1800"/>
              <a:buNone/>
              <a:defRPr sz="2400"/>
            </a:lvl2pPr>
            <a:lvl3pPr lvl="2" rtl="0" algn="l">
              <a:lnSpc>
                <a:spcPct val="100000"/>
              </a:lnSpc>
              <a:spcBef>
                <a:spcPts val="0"/>
              </a:spcBef>
              <a:spcAft>
                <a:spcPts val="0"/>
              </a:spcAft>
              <a:buSzPts val="1800"/>
              <a:buNone/>
              <a:defRPr sz="2400"/>
            </a:lvl3pPr>
            <a:lvl4pPr lvl="3" rtl="0" algn="l">
              <a:lnSpc>
                <a:spcPct val="100000"/>
              </a:lnSpc>
              <a:spcBef>
                <a:spcPts val="0"/>
              </a:spcBef>
              <a:spcAft>
                <a:spcPts val="0"/>
              </a:spcAft>
              <a:buSzPts val="1800"/>
              <a:buNone/>
              <a:defRPr sz="2400"/>
            </a:lvl4pPr>
            <a:lvl5pPr lvl="4" rtl="0" algn="l">
              <a:lnSpc>
                <a:spcPct val="100000"/>
              </a:lnSpc>
              <a:spcBef>
                <a:spcPts val="0"/>
              </a:spcBef>
              <a:spcAft>
                <a:spcPts val="0"/>
              </a:spcAft>
              <a:buSzPts val="1800"/>
              <a:buNone/>
              <a:defRPr sz="2400"/>
            </a:lvl5pPr>
            <a:lvl6pPr lvl="5" rtl="0" algn="l">
              <a:lnSpc>
                <a:spcPct val="100000"/>
              </a:lnSpc>
              <a:spcBef>
                <a:spcPts val="0"/>
              </a:spcBef>
              <a:spcAft>
                <a:spcPts val="0"/>
              </a:spcAft>
              <a:buSzPts val="1800"/>
              <a:buNone/>
              <a:defRPr sz="2400"/>
            </a:lvl6pPr>
            <a:lvl7pPr lvl="6" rtl="0" algn="l">
              <a:lnSpc>
                <a:spcPct val="100000"/>
              </a:lnSpc>
              <a:spcBef>
                <a:spcPts val="0"/>
              </a:spcBef>
              <a:spcAft>
                <a:spcPts val="0"/>
              </a:spcAft>
              <a:buSzPts val="1800"/>
              <a:buNone/>
              <a:defRPr sz="2400"/>
            </a:lvl7pPr>
            <a:lvl8pPr lvl="7" rtl="0" algn="l">
              <a:lnSpc>
                <a:spcPct val="100000"/>
              </a:lnSpc>
              <a:spcBef>
                <a:spcPts val="0"/>
              </a:spcBef>
              <a:spcAft>
                <a:spcPts val="0"/>
              </a:spcAft>
              <a:buSzPts val="1800"/>
              <a:buNone/>
              <a:defRPr sz="2400"/>
            </a:lvl8pPr>
            <a:lvl9pPr lvl="8" rtl="0" algn="l">
              <a:lnSpc>
                <a:spcPct val="100000"/>
              </a:lnSpc>
              <a:spcBef>
                <a:spcPts val="0"/>
              </a:spcBef>
              <a:spcAft>
                <a:spcPts val="0"/>
              </a:spcAft>
              <a:buSzPts val="1800"/>
              <a:buNone/>
              <a:defRPr sz="2400"/>
            </a:lvl9pPr>
          </a:lstStyle>
          <a:p/>
        </p:txBody>
      </p:sp>
      <p:sp>
        <p:nvSpPr>
          <p:cNvPr id="181" name="Google Shape;181;p39"/>
          <p:cNvSpPr/>
          <p:nvPr/>
        </p:nvSpPr>
        <p:spPr>
          <a:xfrm>
            <a:off x="4231350" y="3758510"/>
            <a:ext cx="681300" cy="873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400"/>
              <a:buFont typeface="Arial"/>
              <a:buNone/>
            </a:pPr>
            <a:r>
              <a:t/>
            </a:r>
            <a:endParaRPr sz="1400">
              <a:solidFill>
                <a:srgbClr val="8C0F3D"/>
              </a:solidFill>
              <a:latin typeface="Arial"/>
              <a:ea typeface="Arial"/>
              <a:cs typeface="Arial"/>
              <a:sym typeface="Arial"/>
            </a:endParaRPr>
          </a:p>
        </p:txBody>
      </p:sp>
      <p:sp>
        <p:nvSpPr>
          <p:cNvPr id="182" name="Google Shape;182;p39"/>
          <p:cNvSpPr txBox="1"/>
          <p:nvPr>
            <p:ph idx="1" type="body"/>
          </p:nvPr>
        </p:nvSpPr>
        <p:spPr>
          <a:xfrm>
            <a:off x="4500000" y="2570410"/>
            <a:ext cx="3924000" cy="1981800"/>
          </a:xfrm>
          <a:prstGeom prst="rect">
            <a:avLst/>
          </a:prstGeom>
          <a:noFill/>
          <a:ln>
            <a:noFill/>
          </a:ln>
        </p:spPr>
        <p:txBody>
          <a:bodyPr anchorCtr="0" anchor="t" bIns="68575" lIns="68575" spcFirstLastPara="1" rIns="68575" wrap="square" tIns="68575">
            <a:noAutofit/>
          </a:bodyPr>
          <a:lstStyle>
            <a:lvl1pPr indent="-285750" lvl="0" marL="457200" rtl="0" algn="l">
              <a:lnSpc>
                <a:spcPct val="115000"/>
              </a:lnSpc>
              <a:spcBef>
                <a:spcPts val="0"/>
              </a:spcBef>
              <a:spcAft>
                <a:spcPts val="0"/>
              </a:spcAft>
              <a:buSzPts val="900"/>
              <a:buChar char="●"/>
              <a:defRPr sz="2400">
                <a:solidFill>
                  <a:schemeClr val="lt1"/>
                </a:solidFill>
                <a:latin typeface="Roboto"/>
                <a:ea typeface="Roboto"/>
                <a:cs typeface="Roboto"/>
                <a:sym typeface="Roboto"/>
              </a:defRPr>
            </a:lvl1pPr>
            <a:lvl2pPr indent="-285750" lvl="1" marL="914400" rtl="0" algn="l">
              <a:lnSpc>
                <a:spcPct val="115000"/>
              </a:lnSpc>
              <a:spcBef>
                <a:spcPts val="1600"/>
              </a:spcBef>
              <a:spcAft>
                <a:spcPts val="0"/>
              </a:spcAft>
              <a:buSzPts val="900"/>
              <a:buChar char="○"/>
              <a:defRPr sz="1200"/>
            </a:lvl2pPr>
            <a:lvl3pPr indent="-285750" lvl="2" marL="1371600" rtl="0" algn="l">
              <a:lnSpc>
                <a:spcPct val="115000"/>
              </a:lnSpc>
              <a:spcBef>
                <a:spcPts val="1600"/>
              </a:spcBef>
              <a:spcAft>
                <a:spcPts val="0"/>
              </a:spcAft>
              <a:buSzPts val="900"/>
              <a:buChar char="■"/>
              <a:defRPr sz="1200"/>
            </a:lvl3pPr>
            <a:lvl4pPr indent="-285750" lvl="3" marL="1828800" rtl="0" algn="l">
              <a:lnSpc>
                <a:spcPct val="115000"/>
              </a:lnSpc>
              <a:spcBef>
                <a:spcPts val="1600"/>
              </a:spcBef>
              <a:spcAft>
                <a:spcPts val="0"/>
              </a:spcAft>
              <a:buSzPts val="900"/>
              <a:buChar char="●"/>
              <a:defRPr sz="1200"/>
            </a:lvl4pPr>
            <a:lvl5pPr indent="-285750" lvl="4" marL="2286000" rtl="0" algn="l">
              <a:lnSpc>
                <a:spcPct val="115000"/>
              </a:lnSpc>
              <a:spcBef>
                <a:spcPts val="1600"/>
              </a:spcBef>
              <a:spcAft>
                <a:spcPts val="0"/>
              </a:spcAft>
              <a:buSzPts val="900"/>
              <a:buChar char="○"/>
              <a:defRPr sz="1200"/>
            </a:lvl5pPr>
            <a:lvl6pPr indent="-285750" lvl="5" marL="2743200" rtl="0" algn="l">
              <a:lnSpc>
                <a:spcPct val="115000"/>
              </a:lnSpc>
              <a:spcBef>
                <a:spcPts val="1600"/>
              </a:spcBef>
              <a:spcAft>
                <a:spcPts val="0"/>
              </a:spcAft>
              <a:buSzPts val="900"/>
              <a:buChar char="■"/>
              <a:defRPr sz="1200"/>
            </a:lvl6pPr>
            <a:lvl7pPr indent="-285750" lvl="6" marL="3200400" rtl="0" algn="l">
              <a:lnSpc>
                <a:spcPct val="115000"/>
              </a:lnSpc>
              <a:spcBef>
                <a:spcPts val="1600"/>
              </a:spcBef>
              <a:spcAft>
                <a:spcPts val="0"/>
              </a:spcAft>
              <a:buSzPts val="900"/>
              <a:buChar char="●"/>
              <a:defRPr sz="1200"/>
            </a:lvl7pPr>
            <a:lvl8pPr indent="-285750" lvl="7" marL="3657600" rtl="0" algn="l">
              <a:lnSpc>
                <a:spcPct val="115000"/>
              </a:lnSpc>
              <a:spcBef>
                <a:spcPts val="1600"/>
              </a:spcBef>
              <a:spcAft>
                <a:spcPts val="0"/>
              </a:spcAft>
              <a:buSzPts val="900"/>
              <a:buChar char="○"/>
              <a:defRPr sz="1200"/>
            </a:lvl8pPr>
            <a:lvl9pPr indent="-285750" lvl="8" marL="4114800" rtl="0" algn="l">
              <a:lnSpc>
                <a:spcPct val="115000"/>
              </a:lnSpc>
              <a:spcBef>
                <a:spcPts val="1600"/>
              </a:spcBef>
              <a:spcAft>
                <a:spcPts val="1600"/>
              </a:spcAft>
              <a:buSzPts val="900"/>
              <a:buChar char="■"/>
              <a:defRPr sz="1200"/>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 point">
    <p:spTree>
      <p:nvGrpSpPr>
        <p:cNvPr id="183" name="Shape 183"/>
        <p:cNvGrpSpPr/>
        <p:nvPr/>
      </p:nvGrpSpPr>
      <p:grpSpPr>
        <a:xfrm>
          <a:off x="0" y="0"/>
          <a:ext cx="0" cy="0"/>
          <a:chOff x="0" y="0"/>
          <a:chExt cx="0" cy="0"/>
        </a:xfrm>
      </p:grpSpPr>
      <p:sp>
        <p:nvSpPr>
          <p:cNvPr id="184" name="Google Shape;184;p40"/>
          <p:cNvSpPr/>
          <p:nvPr/>
        </p:nvSpPr>
        <p:spPr>
          <a:xfrm>
            <a:off x="3204000" y="1473600"/>
            <a:ext cx="3900900" cy="23190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400"/>
              <a:buFont typeface="Arial"/>
              <a:buNone/>
            </a:pPr>
            <a:r>
              <a:t/>
            </a:r>
            <a:endParaRPr sz="1400">
              <a:solidFill>
                <a:srgbClr val="FFDB00"/>
              </a:solidFill>
              <a:latin typeface="Arial"/>
              <a:ea typeface="Arial"/>
              <a:cs typeface="Arial"/>
              <a:sym typeface="Arial"/>
            </a:endParaRPr>
          </a:p>
        </p:txBody>
      </p:sp>
      <p:sp>
        <p:nvSpPr>
          <p:cNvPr id="185" name="Google Shape;185;p40"/>
          <p:cNvSpPr txBox="1"/>
          <p:nvPr>
            <p:ph type="title"/>
          </p:nvPr>
        </p:nvSpPr>
        <p:spPr>
          <a:xfrm>
            <a:off x="2036625" y="1460900"/>
            <a:ext cx="5069700" cy="872700"/>
          </a:xfrm>
          <a:prstGeom prst="rect">
            <a:avLst/>
          </a:prstGeom>
          <a:noFill/>
          <a:ln>
            <a:noFill/>
          </a:ln>
        </p:spPr>
        <p:txBody>
          <a:bodyPr anchorCtr="0" anchor="t" bIns="68575" lIns="68575" spcFirstLastPara="1" rIns="68575" wrap="square" tIns="68575">
            <a:noAutofit/>
          </a:bodyPr>
          <a:lstStyle>
            <a:lvl1pPr lvl="0" rtl="0" algn="l">
              <a:lnSpc>
                <a:spcPct val="100000"/>
              </a:lnSpc>
              <a:spcBef>
                <a:spcPts val="0"/>
              </a:spcBef>
              <a:spcAft>
                <a:spcPts val="0"/>
              </a:spcAft>
              <a:buSzPts val="2100"/>
              <a:buNone/>
              <a:defRPr sz="7200">
                <a:solidFill>
                  <a:schemeClr val="accent2"/>
                </a:solidFill>
                <a:latin typeface="Roboto Black"/>
                <a:ea typeface="Roboto Black"/>
                <a:cs typeface="Roboto Black"/>
                <a:sym typeface="Roboto Black"/>
              </a:defRPr>
            </a:lvl1pPr>
            <a:lvl2pPr lvl="1" rtl="0" algn="l">
              <a:lnSpc>
                <a:spcPct val="100000"/>
              </a:lnSpc>
              <a:spcBef>
                <a:spcPts val="0"/>
              </a:spcBef>
              <a:spcAft>
                <a:spcPts val="0"/>
              </a:spcAft>
              <a:buSzPts val="2100"/>
              <a:buNone/>
              <a:defRPr sz="7200">
                <a:solidFill>
                  <a:schemeClr val="accent2"/>
                </a:solidFill>
                <a:latin typeface="Roboto Black"/>
                <a:ea typeface="Roboto Black"/>
                <a:cs typeface="Roboto Black"/>
                <a:sym typeface="Roboto Black"/>
              </a:defRPr>
            </a:lvl2pPr>
            <a:lvl3pPr lvl="2" rtl="0" algn="l">
              <a:lnSpc>
                <a:spcPct val="100000"/>
              </a:lnSpc>
              <a:spcBef>
                <a:spcPts val="0"/>
              </a:spcBef>
              <a:spcAft>
                <a:spcPts val="0"/>
              </a:spcAft>
              <a:buSzPts val="2100"/>
              <a:buNone/>
              <a:defRPr sz="7200">
                <a:solidFill>
                  <a:schemeClr val="accent2"/>
                </a:solidFill>
                <a:latin typeface="Roboto Black"/>
                <a:ea typeface="Roboto Black"/>
                <a:cs typeface="Roboto Black"/>
                <a:sym typeface="Roboto Black"/>
              </a:defRPr>
            </a:lvl3pPr>
            <a:lvl4pPr lvl="3" rtl="0" algn="l">
              <a:lnSpc>
                <a:spcPct val="100000"/>
              </a:lnSpc>
              <a:spcBef>
                <a:spcPts val="0"/>
              </a:spcBef>
              <a:spcAft>
                <a:spcPts val="0"/>
              </a:spcAft>
              <a:buSzPts val="2100"/>
              <a:buNone/>
              <a:defRPr sz="7200">
                <a:solidFill>
                  <a:schemeClr val="accent2"/>
                </a:solidFill>
                <a:latin typeface="Roboto Black"/>
                <a:ea typeface="Roboto Black"/>
                <a:cs typeface="Roboto Black"/>
                <a:sym typeface="Roboto Black"/>
              </a:defRPr>
            </a:lvl4pPr>
            <a:lvl5pPr lvl="4" rtl="0" algn="l">
              <a:lnSpc>
                <a:spcPct val="100000"/>
              </a:lnSpc>
              <a:spcBef>
                <a:spcPts val="0"/>
              </a:spcBef>
              <a:spcAft>
                <a:spcPts val="0"/>
              </a:spcAft>
              <a:buSzPts val="2100"/>
              <a:buNone/>
              <a:defRPr sz="7200">
                <a:solidFill>
                  <a:schemeClr val="accent2"/>
                </a:solidFill>
                <a:latin typeface="Roboto Black"/>
                <a:ea typeface="Roboto Black"/>
                <a:cs typeface="Roboto Black"/>
                <a:sym typeface="Roboto Black"/>
              </a:defRPr>
            </a:lvl5pPr>
            <a:lvl6pPr lvl="5" rtl="0" algn="l">
              <a:lnSpc>
                <a:spcPct val="100000"/>
              </a:lnSpc>
              <a:spcBef>
                <a:spcPts val="0"/>
              </a:spcBef>
              <a:spcAft>
                <a:spcPts val="0"/>
              </a:spcAft>
              <a:buSzPts val="2100"/>
              <a:buNone/>
              <a:defRPr sz="7200">
                <a:solidFill>
                  <a:schemeClr val="accent2"/>
                </a:solidFill>
                <a:latin typeface="Roboto Black"/>
                <a:ea typeface="Roboto Black"/>
                <a:cs typeface="Roboto Black"/>
                <a:sym typeface="Roboto Black"/>
              </a:defRPr>
            </a:lvl6pPr>
            <a:lvl7pPr lvl="6" rtl="0" algn="l">
              <a:lnSpc>
                <a:spcPct val="100000"/>
              </a:lnSpc>
              <a:spcBef>
                <a:spcPts val="0"/>
              </a:spcBef>
              <a:spcAft>
                <a:spcPts val="0"/>
              </a:spcAft>
              <a:buSzPts val="2100"/>
              <a:buNone/>
              <a:defRPr sz="7200">
                <a:solidFill>
                  <a:schemeClr val="accent2"/>
                </a:solidFill>
                <a:latin typeface="Roboto Black"/>
                <a:ea typeface="Roboto Black"/>
                <a:cs typeface="Roboto Black"/>
                <a:sym typeface="Roboto Black"/>
              </a:defRPr>
            </a:lvl7pPr>
            <a:lvl8pPr lvl="7" rtl="0" algn="l">
              <a:lnSpc>
                <a:spcPct val="100000"/>
              </a:lnSpc>
              <a:spcBef>
                <a:spcPts val="0"/>
              </a:spcBef>
              <a:spcAft>
                <a:spcPts val="0"/>
              </a:spcAft>
              <a:buSzPts val="2100"/>
              <a:buNone/>
              <a:defRPr sz="7200">
                <a:solidFill>
                  <a:schemeClr val="accent2"/>
                </a:solidFill>
                <a:latin typeface="Roboto Black"/>
                <a:ea typeface="Roboto Black"/>
                <a:cs typeface="Roboto Black"/>
                <a:sym typeface="Roboto Black"/>
              </a:defRPr>
            </a:lvl8pPr>
            <a:lvl9pPr lvl="8" rtl="0" algn="l">
              <a:lnSpc>
                <a:spcPct val="100000"/>
              </a:lnSpc>
              <a:spcBef>
                <a:spcPts val="0"/>
              </a:spcBef>
              <a:spcAft>
                <a:spcPts val="0"/>
              </a:spcAft>
              <a:buSzPts val="2100"/>
              <a:buNone/>
              <a:defRPr sz="7200">
                <a:solidFill>
                  <a:schemeClr val="accent2"/>
                </a:solidFill>
                <a:latin typeface="Roboto Black"/>
                <a:ea typeface="Roboto Black"/>
                <a:cs typeface="Roboto Black"/>
                <a:sym typeface="Roboto Black"/>
              </a:defRPr>
            </a:lvl9pPr>
          </a:lstStyle>
          <a:p/>
        </p:txBody>
      </p:sp>
      <p:sp>
        <p:nvSpPr>
          <p:cNvPr id="186" name="Google Shape;186;p40"/>
          <p:cNvSpPr txBox="1"/>
          <p:nvPr>
            <p:ph idx="1" type="subTitle"/>
          </p:nvPr>
        </p:nvSpPr>
        <p:spPr>
          <a:xfrm>
            <a:off x="4500000" y="2564881"/>
            <a:ext cx="3924000" cy="1462800"/>
          </a:xfrm>
          <a:prstGeom prst="rect">
            <a:avLst/>
          </a:prstGeom>
          <a:noFill/>
          <a:ln>
            <a:noFill/>
          </a:ln>
        </p:spPr>
        <p:txBody>
          <a:bodyPr anchorCtr="0" anchor="t" bIns="68575" lIns="68575" spcFirstLastPara="1" rIns="68575" wrap="square" tIns="68575">
            <a:noAutofit/>
          </a:bodyPr>
          <a:lstStyle>
            <a:lvl1pPr lvl="0" rtl="0" algn="l">
              <a:lnSpc>
                <a:spcPct val="100000"/>
              </a:lnSpc>
              <a:spcBef>
                <a:spcPts val="0"/>
              </a:spcBef>
              <a:spcAft>
                <a:spcPts val="0"/>
              </a:spcAft>
              <a:buSzPts val="1400"/>
              <a:buNone/>
              <a:defRPr sz="2400">
                <a:solidFill>
                  <a:schemeClr val="lt1"/>
                </a:solidFill>
                <a:latin typeface="Roboto"/>
                <a:ea typeface="Roboto"/>
                <a:cs typeface="Roboto"/>
                <a:sym typeface="Roboto"/>
              </a:defRPr>
            </a:lvl1pPr>
            <a:lvl2pPr lvl="1" rtl="0" algn="l">
              <a:lnSpc>
                <a:spcPct val="100000"/>
              </a:lnSpc>
              <a:spcBef>
                <a:spcPts val="0"/>
              </a:spcBef>
              <a:spcAft>
                <a:spcPts val="0"/>
              </a:spcAft>
              <a:buSzPts val="1100"/>
              <a:buNone/>
              <a:defRPr sz="2400">
                <a:solidFill>
                  <a:schemeClr val="lt1"/>
                </a:solidFill>
                <a:latin typeface="Roboto"/>
                <a:ea typeface="Roboto"/>
                <a:cs typeface="Roboto"/>
                <a:sym typeface="Roboto"/>
              </a:defRPr>
            </a:lvl2pPr>
            <a:lvl3pPr lvl="2" rtl="0" algn="l">
              <a:lnSpc>
                <a:spcPct val="100000"/>
              </a:lnSpc>
              <a:spcBef>
                <a:spcPts val="0"/>
              </a:spcBef>
              <a:spcAft>
                <a:spcPts val="0"/>
              </a:spcAft>
              <a:buSzPts val="1100"/>
              <a:buNone/>
              <a:defRPr sz="2400">
                <a:solidFill>
                  <a:schemeClr val="lt1"/>
                </a:solidFill>
                <a:latin typeface="Roboto"/>
                <a:ea typeface="Roboto"/>
                <a:cs typeface="Roboto"/>
                <a:sym typeface="Roboto"/>
              </a:defRPr>
            </a:lvl3pPr>
            <a:lvl4pPr lvl="3" rtl="0" algn="l">
              <a:lnSpc>
                <a:spcPct val="100000"/>
              </a:lnSpc>
              <a:spcBef>
                <a:spcPts val="0"/>
              </a:spcBef>
              <a:spcAft>
                <a:spcPts val="0"/>
              </a:spcAft>
              <a:buSzPts val="1100"/>
              <a:buNone/>
              <a:defRPr sz="2400">
                <a:solidFill>
                  <a:schemeClr val="lt1"/>
                </a:solidFill>
                <a:latin typeface="Roboto"/>
                <a:ea typeface="Roboto"/>
                <a:cs typeface="Roboto"/>
                <a:sym typeface="Roboto"/>
              </a:defRPr>
            </a:lvl4pPr>
            <a:lvl5pPr lvl="4" rtl="0" algn="l">
              <a:lnSpc>
                <a:spcPct val="100000"/>
              </a:lnSpc>
              <a:spcBef>
                <a:spcPts val="0"/>
              </a:spcBef>
              <a:spcAft>
                <a:spcPts val="0"/>
              </a:spcAft>
              <a:buSzPts val="1100"/>
              <a:buNone/>
              <a:defRPr sz="2400">
                <a:solidFill>
                  <a:schemeClr val="lt1"/>
                </a:solidFill>
                <a:latin typeface="Roboto"/>
                <a:ea typeface="Roboto"/>
                <a:cs typeface="Roboto"/>
                <a:sym typeface="Roboto"/>
              </a:defRPr>
            </a:lvl5pPr>
            <a:lvl6pPr lvl="5" rtl="0" algn="l">
              <a:lnSpc>
                <a:spcPct val="100000"/>
              </a:lnSpc>
              <a:spcBef>
                <a:spcPts val="0"/>
              </a:spcBef>
              <a:spcAft>
                <a:spcPts val="0"/>
              </a:spcAft>
              <a:buSzPts val="1100"/>
              <a:buNone/>
              <a:defRPr sz="2400">
                <a:solidFill>
                  <a:schemeClr val="lt1"/>
                </a:solidFill>
                <a:latin typeface="Roboto"/>
                <a:ea typeface="Roboto"/>
                <a:cs typeface="Roboto"/>
                <a:sym typeface="Roboto"/>
              </a:defRPr>
            </a:lvl6pPr>
            <a:lvl7pPr lvl="6" rtl="0" algn="l">
              <a:lnSpc>
                <a:spcPct val="100000"/>
              </a:lnSpc>
              <a:spcBef>
                <a:spcPts val="0"/>
              </a:spcBef>
              <a:spcAft>
                <a:spcPts val="0"/>
              </a:spcAft>
              <a:buSzPts val="1100"/>
              <a:buNone/>
              <a:defRPr sz="2400">
                <a:solidFill>
                  <a:schemeClr val="lt1"/>
                </a:solidFill>
                <a:latin typeface="Roboto"/>
                <a:ea typeface="Roboto"/>
                <a:cs typeface="Roboto"/>
                <a:sym typeface="Roboto"/>
              </a:defRPr>
            </a:lvl7pPr>
            <a:lvl8pPr lvl="7" rtl="0" algn="l">
              <a:lnSpc>
                <a:spcPct val="100000"/>
              </a:lnSpc>
              <a:spcBef>
                <a:spcPts val="0"/>
              </a:spcBef>
              <a:spcAft>
                <a:spcPts val="0"/>
              </a:spcAft>
              <a:buSzPts val="1100"/>
              <a:buNone/>
              <a:defRPr sz="2400">
                <a:solidFill>
                  <a:schemeClr val="lt1"/>
                </a:solidFill>
                <a:latin typeface="Roboto"/>
                <a:ea typeface="Roboto"/>
                <a:cs typeface="Roboto"/>
                <a:sym typeface="Roboto"/>
              </a:defRPr>
            </a:lvl8pPr>
            <a:lvl9pPr lvl="8" rtl="0" algn="l">
              <a:lnSpc>
                <a:spcPct val="100000"/>
              </a:lnSpc>
              <a:spcBef>
                <a:spcPts val="0"/>
              </a:spcBef>
              <a:spcAft>
                <a:spcPts val="0"/>
              </a:spcAft>
              <a:buSzPts val="1100"/>
              <a:buNone/>
              <a:defRPr sz="2400">
                <a:solidFill>
                  <a:schemeClr val="lt1"/>
                </a:solidFill>
                <a:latin typeface="Roboto"/>
                <a:ea typeface="Roboto"/>
                <a:cs typeface="Roboto"/>
                <a:sym typeface="Roboto"/>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 title and description">
    <p:spTree>
      <p:nvGrpSpPr>
        <p:cNvPr id="187" name="Shape 187"/>
        <p:cNvGrpSpPr/>
        <p:nvPr/>
      </p:nvGrpSpPr>
      <p:grpSpPr>
        <a:xfrm>
          <a:off x="0" y="0"/>
          <a:ext cx="0" cy="0"/>
          <a:chOff x="0" y="0"/>
          <a:chExt cx="0" cy="0"/>
        </a:xfrm>
      </p:grpSpPr>
      <p:sp>
        <p:nvSpPr>
          <p:cNvPr id="188" name="Google Shape;188;p41"/>
          <p:cNvSpPr/>
          <p:nvPr/>
        </p:nvSpPr>
        <p:spPr>
          <a:xfrm>
            <a:off x="3205550" y="1004671"/>
            <a:ext cx="4779900" cy="3186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400"/>
              <a:buFont typeface="Arial"/>
              <a:buNone/>
            </a:pPr>
            <a:r>
              <a:t/>
            </a:r>
            <a:endParaRPr sz="1400">
              <a:solidFill>
                <a:srgbClr val="000000"/>
              </a:solidFill>
              <a:latin typeface="Arial"/>
              <a:ea typeface="Arial"/>
              <a:cs typeface="Arial"/>
              <a:sym typeface="Arial"/>
            </a:endParaRPr>
          </a:p>
        </p:txBody>
      </p:sp>
      <p:sp>
        <p:nvSpPr>
          <p:cNvPr id="189" name="Google Shape;189;p41"/>
          <p:cNvSpPr txBox="1"/>
          <p:nvPr>
            <p:ph type="title"/>
          </p:nvPr>
        </p:nvSpPr>
        <p:spPr>
          <a:xfrm>
            <a:off x="826049" y="2634542"/>
            <a:ext cx="5090100" cy="676200"/>
          </a:xfrm>
          <a:prstGeom prst="rect">
            <a:avLst/>
          </a:prstGeom>
          <a:noFill/>
          <a:ln>
            <a:noFill/>
          </a:ln>
        </p:spPr>
        <p:txBody>
          <a:bodyPr anchorCtr="0" anchor="t" bIns="68575" lIns="68575" spcFirstLastPara="1" rIns="68575" wrap="square" tIns="68575">
            <a:noAutofit/>
          </a:bodyPr>
          <a:lstStyle>
            <a:lvl1pPr lvl="0" rtl="0" algn="l">
              <a:lnSpc>
                <a:spcPct val="100000"/>
              </a:lnSpc>
              <a:spcBef>
                <a:spcPts val="0"/>
              </a:spcBef>
              <a:spcAft>
                <a:spcPts val="0"/>
              </a:spcAft>
              <a:buSzPts val="2100"/>
              <a:buNone/>
              <a:defRPr sz="7200">
                <a:solidFill>
                  <a:schemeClr val="accent2"/>
                </a:solidFill>
                <a:latin typeface="Roboto Black"/>
                <a:ea typeface="Roboto Black"/>
                <a:cs typeface="Roboto Black"/>
                <a:sym typeface="Roboto Black"/>
              </a:defRPr>
            </a:lvl1pPr>
            <a:lvl2pPr lvl="1" rtl="0" algn="l">
              <a:lnSpc>
                <a:spcPct val="100000"/>
              </a:lnSpc>
              <a:spcBef>
                <a:spcPts val="0"/>
              </a:spcBef>
              <a:spcAft>
                <a:spcPts val="0"/>
              </a:spcAft>
              <a:buSzPts val="2100"/>
              <a:buNone/>
              <a:defRPr sz="7200">
                <a:latin typeface="Roboto Black"/>
                <a:ea typeface="Roboto Black"/>
                <a:cs typeface="Roboto Black"/>
                <a:sym typeface="Roboto Black"/>
              </a:defRPr>
            </a:lvl2pPr>
            <a:lvl3pPr lvl="2" rtl="0" algn="l">
              <a:lnSpc>
                <a:spcPct val="100000"/>
              </a:lnSpc>
              <a:spcBef>
                <a:spcPts val="0"/>
              </a:spcBef>
              <a:spcAft>
                <a:spcPts val="0"/>
              </a:spcAft>
              <a:buSzPts val="2100"/>
              <a:buNone/>
              <a:defRPr sz="7200">
                <a:latin typeface="Roboto Black"/>
                <a:ea typeface="Roboto Black"/>
                <a:cs typeface="Roboto Black"/>
                <a:sym typeface="Roboto Black"/>
              </a:defRPr>
            </a:lvl3pPr>
            <a:lvl4pPr lvl="3" rtl="0" algn="l">
              <a:lnSpc>
                <a:spcPct val="100000"/>
              </a:lnSpc>
              <a:spcBef>
                <a:spcPts val="0"/>
              </a:spcBef>
              <a:spcAft>
                <a:spcPts val="0"/>
              </a:spcAft>
              <a:buSzPts val="2100"/>
              <a:buNone/>
              <a:defRPr sz="7200">
                <a:latin typeface="Roboto Black"/>
                <a:ea typeface="Roboto Black"/>
                <a:cs typeface="Roboto Black"/>
                <a:sym typeface="Roboto Black"/>
              </a:defRPr>
            </a:lvl4pPr>
            <a:lvl5pPr lvl="4" rtl="0" algn="l">
              <a:lnSpc>
                <a:spcPct val="100000"/>
              </a:lnSpc>
              <a:spcBef>
                <a:spcPts val="0"/>
              </a:spcBef>
              <a:spcAft>
                <a:spcPts val="0"/>
              </a:spcAft>
              <a:buSzPts val="2100"/>
              <a:buNone/>
              <a:defRPr sz="7200">
                <a:latin typeface="Roboto Black"/>
                <a:ea typeface="Roboto Black"/>
                <a:cs typeface="Roboto Black"/>
                <a:sym typeface="Roboto Black"/>
              </a:defRPr>
            </a:lvl5pPr>
            <a:lvl6pPr lvl="5" rtl="0" algn="l">
              <a:lnSpc>
                <a:spcPct val="100000"/>
              </a:lnSpc>
              <a:spcBef>
                <a:spcPts val="0"/>
              </a:spcBef>
              <a:spcAft>
                <a:spcPts val="0"/>
              </a:spcAft>
              <a:buSzPts val="2100"/>
              <a:buNone/>
              <a:defRPr sz="7200">
                <a:latin typeface="Roboto Black"/>
                <a:ea typeface="Roboto Black"/>
                <a:cs typeface="Roboto Black"/>
                <a:sym typeface="Roboto Black"/>
              </a:defRPr>
            </a:lvl6pPr>
            <a:lvl7pPr lvl="6" rtl="0" algn="l">
              <a:lnSpc>
                <a:spcPct val="100000"/>
              </a:lnSpc>
              <a:spcBef>
                <a:spcPts val="0"/>
              </a:spcBef>
              <a:spcAft>
                <a:spcPts val="0"/>
              </a:spcAft>
              <a:buSzPts val="2100"/>
              <a:buNone/>
              <a:defRPr sz="7200">
                <a:latin typeface="Roboto Black"/>
                <a:ea typeface="Roboto Black"/>
                <a:cs typeface="Roboto Black"/>
                <a:sym typeface="Roboto Black"/>
              </a:defRPr>
            </a:lvl7pPr>
            <a:lvl8pPr lvl="7" rtl="0" algn="l">
              <a:lnSpc>
                <a:spcPct val="100000"/>
              </a:lnSpc>
              <a:spcBef>
                <a:spcPts val="0"/>
              </a:spcBef>
              <a:spcAft>
                <a:spcPts val="0"/>
              </a:spcAft>
              <a:buSzPts val="2100"/>
              <a:buNone/>
              <a:defRPr sz="7200">
                <a:latin typeface="Roboto Black"/>
                <a:ea typeface="Roboto Black"/>
                <a:cs typeface="Roboto Black"/>
                <a:sym typeface="Roboto Black"/>
              </a:defRPr>
            </a:lvl8pPr>
            <a:lvl9pPr lvl="8" rtl="0" algn="l">
              <a:lnSpc>
                <a:spcPct val="100000"/>
              </a:lnSpc>
              <a:spcBef>
                <a:spcPts val="0"/>
              </a:spcBef>
              <a:spcAft>
                <a:spcPts val="0"/>
              </a:spcAft>
              <a:buSzPts val="2100"/>
              <a:buNone/>
              <a:defRPr sz="7200">
                <a:latin typeface="Roboto Black"/>
                <a:ea typeface="Roboto Black"/>
                <a:cs typeface="Roboto Black"/>
                <a:sym typeface="Roboto Black"/>
              </a:defRPr>
            </a:lvl9pPr>
          </a:lstStyle>
          <a:p/>
        </p:txBody>
      </p:sp>
      <p:sp>
        <p:nvSpPr>
          <p:cNvPr id="190" name="Google Shape;190;p41"/>
          <p:cNvSpPr txBox="1"/>
          <p:nvPr>
            <p:ph idx="1" type="subTitle"/>
          </p:nvPr>
        </p:nvSpPr>
        <p:spPr>
          <a:xfrm>
            <a:off x="846185" y="3740088"/>
            <a:ext cx="4207200" cy="1229100"/>
          </a:xfrm>
          <a:prstGeom prst="rect">
            <a:avLst/>
          </a:prstGeom>
          <a:noFill/>
          <a:ln>
            <a:noFill/>
          </a:ln>
        </p:spPr>
        <p:txBody>
          <a:bodyPr anchorCtr="0" anchor="t" bIns="68575" lIns="68575" spcFirstLastPara="1" rIns="68575" wrap="square" tIns="68575">
            <a:noAutofit/>
          </a:bodyPr>
          <a:lstStyle>
            <a:lvl1pPr lvl="0" rtl="0" algn="l">
              <a:lnSpc>
                <a:spcPct val="115000"/>
              </a:lnSpc>
              <a:spcBef>
                <a:spcPts val="0"/>
              </a:spcBef>
              <a:spcAft>
                <a:spcPts val="0"/>
              </a:spcAft>
              <a:buSzPts val="1400"/>
              <a:buNone/>
              <a:defRPr sz="2400">
                <a:solidFill>
                  <a:schemeClr val="lt1"/>
                </a:solidFill>
                <a:latin typeface="Roboto"/>
                <a:ea typeface="Roboto"/>
                <a:cs typeface="Roboto"/>
                <a:sym typeface="Roboto"/>
              </a:defRPr>
            </a:lvl1pPr>
            <a:lvl2pPr lvl="1" rtl="0" algn="l">
              <a:lnSpc>
                <a:spcPct val="115000"/>
              </a:lnSpc>
              <a:spcBef>
                <a:spcPts val="1600"/>
              </a:spcBef>
              <a:spcAft>
                <a:spcPts val="0"/>
              </a:spcAft>
              <a:buSzPts val="1100"/>
              <a:buNone/>
              <a:defRPr sz="2400">
                <a:solidFill>
                  <a:schemeClr val="lt1"/>
                </a:solidFill>
                <a:latin typeface="Roboto"/>
                <a:ea typeface="Roboto"/>
                <a:cs typeface="Roboto"/>
                <a:sym typeface="Roboto"/>
              </a:defRPr>
            </a:lvl2pPr>
            <a:lvl3pPr lvl="2" rtl="0" algn="l">
              <a:lnSpc>
                <a:spcPct val="115000"/>
              </a:lnSpc>
              <a:spcBef>
                <a:spcPts val="1600"/>
              </a:spcBef>
              <a:spcAft>
                <a:spcPts val="0"/>
              </a:spcAft>
              <a:buSzPts val="1100"/>
              <a:buNone/>
              <a:defRPr sz="2400">
                <a:solidFill>
                  <a:schemeClr val="lt1"/>
                </a:solidFill>
                <a:latin typeface="Roboto"/>
                <a:ea typeface="Roboto"/>
                <a:cs typeface="Roboto"/>
                <a:sym typeface="Roboto"/>
              </a:defRPr>
            </a:lvl3pPr>
            <a:lvl4pPr lvl="3" rtl="0" algn="l">
              <a:lnSpc>
                <a:spcPct val="115000"/>
              </a:lnSpc>
              <a:spcBef>
                <a:spcPts val="1600"/>
              </a:spcBef>
              <a:spcAft>
                <a:spcPts val="0"/>
              </a:spcAft>
              <a:buSzPts val="1100"/>
              <a:buNone/>
              <a:defRPr sz="2400">
                <a:solidFill>
                  <a:schemeClr val="lt1"/>
                </a:solidFill>
                <a:latin typeface="Roboto"/>
                <a:ea typeface="Roboto"/>
                <a:cs typeface="Roboto"/>
                <a:sym typeface="Roboto"/>
              </a:defRPr>
            </a:lvl4pPr>
            <a:lvl5pPr lvl="4" rtl="0" algn="l">
              <a:lnSpc>
                <a:spcPct val="115000"/>
              </a:lnSpc>
              <a:spcBef>
                <a:spcPts val="1600"/>
              </a:spcBef>
              <a:spcAft>
                <a:spcPts val="0"/>
              </a:spcAft>
              <a:buSzPts val="1100"/>
              <a:buNone/>
              <a:defRPr sz="2400">
                <a:solidFill>
                  <a:schemeClr val="lt1"/>
                </a:solidFill>
                <a:latin typeface="Roboto"/>
                <a:ea typeface="Roboto"/>
                <a:cs typeface="Roboto"/>
                <a:sym typeface="Roboto"/>
              </a:defRPr>
            </a:lvl5pPr>
            <a:lvl6pPr lvl="5" rtl="0" algn="l">
              <a:lnSpc>
                <a:spcPct val="115000"/>
              </a:lnSpc>
              <a:spcBef>
                <a:spcPts val="1600"/>
              </a:spcBef>
              <a:spcAft>
                <a:spcPts val="0"/>
              </a:spcAft>
              <a:buSzPts val="1100"/>
              <a:buNone/>
              <a:defRPr sz="2400">
                <a:solidFill>
                  <a:schemeClr val="lt1"/>
                </a:solidFill>
                <a:latin typeface="Roboto"/>
                <a:ea typeface="Roboto"/>
                <a:cs typeface="Roboto"/>
                <a:sym typeface="Roboto"/>
              </a:defRPr>
            </a:lvl6pPr>
            <a:lvl7pPr lvl="6" rtl="0" algn="l">
              <a:lnSpc>
                <a:spcPct val="115000"/>
              </a:lnSpc>
              <a:spcBef>
                <a:spcPts val="1600"/>
              </a:spcBef>
              <a:spcAft>
                <a:spcPts val="0"/>
              </a:spcAft>
              <a:buSzPts val="1100"/>
              <a:buNone/>
              <a:defRPr sz="2400">
                <a:solidFill>
                  <a:schemeClr val="lt1"/>
                </a:solidFill>
                <a:latin typeface="Roboto"/>
                <a:ea typeface="Roboto"/>
                <a:cs typeface="Roboto"/>
                <a:sym typeface="Roboto"/>
              </a:defRPr>
            </a:lvl7pPr>
            <a:lvl8pPr lvl="7" rtl="0" algn="l">
              <a:lnSpc>
                <a:spcPct val="115000"/>
              </a:lnSpc>
              <a:spcBef>
                <a:spcPts val="1600"/>
              </a:spcBef>
              <a:spcAft>
                <a:spcPts val="0"/>
              </a:spcAft>
              <a:buSzPts val="1100"/>
              <a:buNone/>
              <a:defRPr sz="2400">
                <a:solidFill>
                  <a:schemeClr val="lt1"/>
                </a:solidFill>
                <a:latin typeface="Roboto"/>
                <a:ea typeface="Roboto"/>
                <a:cs typeface="Roboto"/>
                <a:sym typeface="Roboto"/>
              </a:defRPr>
            </a:lvl8pPr>
            <a:lvl9pPr lvl="8" rtl="0" algn="l">
              <a:lnSpc>
                <a:spcPct val="115000"/>
              </a:lnSpc>
              <a:spcBef>
                <a:spcPts val="1600"/>
              </a:spcBef>
              <a:spcAft>
                <a:spcPts val="1600"/>
              </a:spcAft>
              <a:buSzPts val="1100"/>
              <a:buNone/>
              <a:defRPr sz="2400">
                <a:solidFill>
                  <a:schemeClr val="lt1"/>
                </a:solidFill>
                <a:latin typeface="Roboto"/>
                <a:ea typeface="Roboto"/>
                <a:cs typeface="Roboto"/>
                <a:sym typeface="Roboto"/>
              </a:defRPr>
            </a:lvl9pPr>
          </a:lstStyle>
          <a:p/>
        </p:txBody>
      </p:sp>
      <p:sp>
        <p:nvSpPr>
          <p:cNvPr id="191" name="Google Shape;191;p41"/>
          <p:cNvSpPr txBox="1"/>
          <p:nvPr>
            <p:ph idx="2" type="title"/>
          </p:nvPr>
        </p:nvSpPr>
        <p:spPr>
          <a:xfrm>
            <a:off x="7088374" y="443850"/>
            <a:ext cx="1314900" cy="1231200"/>
          </a:xfrm>
          <a:prstGeom prst="rect">
            <a:avLst/>
          </a:prstGeom>
          <a:noFill/>
          <a:ln>
            <a:noFill/>
          </a:ln>
        </p:spPr>
        <p:txBody>
          <a:bodyPr anchorCtr="0" anchor="b" bIns="68575" lIns="68575" spcFirstLastPara="1" rIns="68575" wrap="square" tIns="68575">
            <a:noAutofit/>
          </a:bodyPr>
          <a:lstStyle>
            <a:lvl1pPr lvl="0" rtl="0" algn="l">
              <a:lnSpc>
                <a:spcPct val="100000"/>
              </a:lnSpc>
              <a:spcBef>
                <a:spcPts val="0"/>
              </a:spcBef>
              <a:spcAft>
                <a:spcPts val="0"/>
              </a:spcAft>
              <a:buSzPts val="9000"/>
              <a:buNone/>
              <a:defRPr sz="7200">
                <a:solidFill>
                  <a:schemeClr val="lt1"/>
                </a:solidFill>
                <a:latin typeface="Roboto Black"/>
                <a:ea typeface="Roboto Black"/>
                <a:cs typeface="Roboto Black"/>
                <a:sym typeface="Roboto Black"/>
              </a:defRPr>
            </a:lvl1pPr>
            <a:lvl2pPr lvl="1" rtl="0" algn="ctr">
              <a:lnSpc>
                <a:spcPct val="100000"/>
              </a:lnSpc>
              <a:spcBef>
                <a:spcPts val="0"/>
              </a:spcBef>
              <a:spcAft>
                <a:spcPts val="0"/>
              </a:spcAft>
              <a:buSzPts val="9000"/>
              <a:buNone/>
              <a:defRPr sz="12000"/>
            </a:lvl2pPr>
            <a:lvl3pPr lvl="2" rtl="0" algn="ctr">
              <a:lnSpc>
                <a:spcPct val="100000"/>
              </a:lnSpc>
              <a:spcBef>
                <a:spcPts val="0"/>
              </a:spcBef>
              <a:spcAft>
                <a:spcPts val="0"/>
              </a:spcAft>
              <a:buSzPts val="9000"/>
              <a:buNone/>
              <a:defRPr sz="12000"/>
            </a:lvl3pPr>
            <a:lvl4pPr lvl="3" rtl="0" algn="ctr">
              <a:lnSpc>
                <a:spcPct val="100000"/>
              </a:lnSpc>
              <a:spcBef>
                <a:spcPts val="0"/>
              </a:spcBef>
              <a:spcAft>
                <a:spcPts val="0"/>
              </a:spcAft>
              <a:buSzPts val="9000"/>
              <a:buNone/>
              <a:defRPr sz="12000"/>
            </a:lvl4pPr>
            <a:lvl5pPr lvl="4" rtl="0" algn="ctr">
              <a:lnSpc>
                <a:spcPct val="100000"/>
              </a:lnSpc>
              <a:spcBef>
                <a:spcPts val="0"/>
              </a:spcBef>
              <a:spcAft>
                <a:spcPts val="0"/>
              </a:spcAft>
              <a:buSzPts val="9000"/>
              <a:buNone/>
              <a:defRPr sz="12000"/>
            </a:lvl5pPr>
            <a:lvl6pPr lvl="5" rtl="0" algn="ctr">
              <a:lnSpc>
                <a:spcPct val="100000"/>
              </a:lnSpc>
              <a:spcBef>
                <a:spcPts val="0"/>
              </a:spcBef>
              <a:spcAft>
                <a:spcPts val="0"/>
              </a:spcAft>
              <a:buSzPts val="9000"/>
              <a:buNone/>
              <a:defRPr sz="12000"/>
            </a:lvl6pPr>
            <a:lvl7pPr lvl="6" rtl="0" algn="ctr">
              <a:lnSpc>
                <a:spcPct val="100000"/>
              </a:lnSpc>
              <a:spcBef>
                <a:spcPts val="0"/>
              </a:spcBef>
              <a:spcAft>
                <a:spcPts val="0"/>
              </a:spcAft>
              <a:buSzPts val="9000"/>
              <a:buNone/>
              <a:defRPr sz="12000"/>
            </a:lvl7pPr>
            <a:lvl8pPr lvl="7" rtl="0" algn="ctr">
              <a:lnSpc>
                <a:spcPct val="100000"/>
              </a:lnSpc>
              <a:spcBef>
                <a:spcPts val="0"/>
              </a:spcBef>
              <a:spcAft>
                <a:spcPts val="0"/>
              </a:spcAft>
              <a:buSzPts val="9000"/>
              <a:buNone/>
              <a:defRPr sz="12000"/>
            </a:lvl8pPr>
            <a:lvl9pPr lvl="8" rtl="0" algn="ctr">
              <a:lnSpc>
                <a:spcPct val="100000"/>
              </a:lnSpc>
              <a:spcBef>
                <a:spcPts val="0"/>
              </a:spcBef>
              <a:spcAft>
                <a:spcPts val="0"/>
              </a:spcAft>
              <a:buSzPts val="9000"/>
              <a:buNone/>
              <a:defRPr sz="12000"/>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
    <p:spTree>
      <p:nvGrpSpPr>
        <p:cNvPr id="192" name="Shape 192"/>
        <p:cNvGrpSpPr/>
        <p:nvPr/>
      </p:nvGrpSpPr>
      <p:grpSpPr>
        <a:xfrm>
          <a:off x="0" y="0"/>
          <a:ext cx="0" cy="0"/>
          <a:chOff x="0" y="0"/>
          <a:chExt cx="0" cy="0"/>
        </a:xfrm>
      </p:grpSpPr>
      <p:sp>
        <p:nvSpPr>
          <p:cNvPr id="193" name="Google Shape;193;p42"/>
          <p:cNvSpPr txBox="1"/>
          <p:nvPr>
            <p:ph idx="1" type="subTitle"/>
          </p:nvPr>
        </p:nvSpPr>
        <p:spPr>
          <a:xfrm>
            <a:off x="3330000" y="1887225"/>
            <a:ext cx="4826100" cy="1691400"/>
          </a:xfrm>
          <a:prstGeom prst="rect">
            <a:avLst/>
          </a:prstGeom>
          <a:noFill/>
          <a:ln>
            <a:noFill/>
          </a:ln>
        </p:spPr>
        <p:txBody>
          <a:bodyPr anchorCtr="0" anchor="t" bIns="68575" lIns="68575" spcFirstLastPara="1" rIns="68575" wrap="square" tIns="68575">
            <a:noAutofit/>
          </a:bodyPr>
          <a:lstStyle>
            <a:lvl1pPr lvl="0" rtl="0" algn="l">
              <a:lnSpc>
                <a:spcPct val="115000"/>
              </a:lnSpc>
              <a:spcBef>
                <a:spcPts val="0"/>
              </a:spcBef>
              <a:spcAft>
                <a:spcPts val="0"/>
              </a:spcAft>
              <a:buSzPts val="1400"/>
              <a:buNone/>
              <a:defRPr sz="2400">
                <a:solidFill>
                  <a:srgbClr val="FFFFFF"/>
                </a:solidFill>
                <a:latin typeface="Roboto Black"/>
                <a:ea typeface="Roboto Black"/>
                <a:cs typeface="Roboto Black"/>
                <a:sym typeface="Roboto Black"/>
              </a:defRPr>
            </a:lvl1pPr>
            <a:lvl2pPr lvl="1" rtl="0" algn="l">
              <a:lnSpc>
                <a:spcPct val="115000"/>
              </a:lnSpc>
              <a:spcBef>
                <a:spcPts val="1600"/>
              </a:spcBef>
              <a:spcAft>
                <a:spcPts val="0"/>
              </a:spcAft>
              <a:buSzPts val="1100"/>
              <a:buNone/>
              <a:defRPr sz="2400"/>
            </a:lvl2pPr>
            <a:lvl3pPr lvl="2" rtl="0" algn="l">
              <a:lnSpc>
                <a:spcPct val="115000"/>
              </a:lnSpc>
              <a:spcBef>
                <a:spcPts val="1600"/>
              </a:spcBef>
              <a:spcAft>
                <a:spcPts val="0"/>
              </a:spcAft>
              <a:buSzPts val="1100"/>
              <a:buNone/>
              <a:defRPr sz="2400"/>
            </a:lvl3pPr>
            <a:lvl4pPr lvl="3" rtl="0" algn="l">
              <a:lnSpc>
                <a:spcPct val="115000"/>
              </a:lnSpc>
              <a:spcBef>
                <a:spcPts val="1600"/>
              </a:spcBef>
              <a:spcAft>
                <a:spcPts val="0"/>
              </a:spcAft>
              <a:buSzPts val="1100"/>
              <a:buNone/>
              <a:defRPr sz="2400"/>
            </a:lvl4pPr>
            <a:lvl5pPr lvl="4" rtl="0" algn="l">
              <a:lnSpc>
                <a:spcPct val="115000"/>
              </a:lnSpc>
              <a:spcBef>
                <a:spcPts val="1600"/>
              </a:spcBef>
              <a:spcAft>
                <a:spcPts val="0"/>
              </a:spcAft>
              <a:buSzPts val="1100"/>
              <a:buNone/>
              <a:defRPr sz="2400"/>
            </a:lvl5pPr>
            <a:lvl6pPr lvl="5" rtl="0" algn="l">
              <a:lnSpc>
                <a:spcPct val="115000"/>
              </a:lnSpc>
              <a:spcBef>
                <a:spcPts val="1600"/>
              </a:spcBef>
              <a:spcAft>
                <a:spcPts val="0"/>
              </a:spcAft>
              <a:buSzPts val="1100"/>
              <a:buNone/>
              <a:defRPr sz="2400"/>
            </a:lvl6pPr>
            <a:lvl7pPr lvl="6" rtl="0" algn="l">
              <a:lnSpc>
                <a:spcPct val="115000"/>
              </a:lnSpc>
              <a:spcBef>
                <a:spcPts val="1600"/>
              </a:spcBef>
              <a:spcAft>
                <a:spcPts val="0"/>
              </a:spcAft>
              <a:buSzPts val="1100"/>
              <a:buNone/>
              <a:defRPr sz="2400"/>
            </a:lvl7pPr>
            <a:lvl8pPr lvl="7" rtl="0" algn="l">
              <a:lnSpc>
                <a:spcPct val="115000"/>
              </a:lnSpc>
              <a:spcBef>
                <a:spcPts val="1600"/>
              </a:spcBef>
              <a:spcAft>
                <a:spcPts val="0"/>
              </a:spcAft>
              <a:buSzPts val="1100"/>
              <a:buNone/>
              <a:defRPr sz="2400"/>
            </a:lvl8pPr>
            <a:lvl9pPr lvl="8" rtl="0" algn="l">
              <a:lnSpc>
                <a:spcPct val="115000"/>
              </a:lnSpc>
              <a:spcBef>
                <a:spcPts val="1600"/>
              </a:spcBef>
              <a:spcAft>
                <a:spcPts val="1600"/>
              </a:spcAft>
              <a:buSzPts val="1100"/>
              <a:buNone/>
              <a:defRPr sz="2400"/>
            </a:lvl9pPr>
          </a:lstStyle>
          <a:p/>
        </p:txBody>
      </p:sp>
      <p:sp>
        <p:nvSpPr>
          <p:cNvPr id="194" name="Google Shape;194;p42"/>
          <p:cNvSpPr txBox="1"/>
          <p:nvPr>
            <p:ph type="title"/>
          </p:nvPr>
        </p:nvSpPr>
        <p:spPr>
          <a:xfrm>
            <a:off x="3343275" y="3611575"/>
            <a:ext cx="5094000" cy="598500"/>
          </a:xfrm>
          <a:prstGeom prst="rect">
            <a:avLst/>
          </a:prstGeom>
          <a:noFill/>
          <a:ln>
            <a:noFill/>
          </a:ln>
        </p:spPr>
        <p:txBody>
          <a:bodyPr anchorCtr="0" anchor="t" bIns="68575" lIns="68575" spcFirstLastPara="1" rIns="68575" wrap="square" tIns="68575">
            <a:noAutofit/>
          </a:bodyPr>
          <a:lstStyle>
            <a:lvl1pPr lvl="0" rtl="0" algn="r">
              <a:lnSpc>
                <a:spcPct val="100000"/>
              </a:lnSpc>
              <a:spcBef>
                <a:spcPts val="0"/>
              </a:spcBef>
              <a:spcAft>
                <a:spcPts val="0"/>
              </a:spcAft>
              <a:buSzPts val="2100"/>
              <a:buNone/>
              <a:defRPr sz="1600">
                <a:solidFill>
                  <a:schemeClr val="accent2"/>
                </a:solidFill>
                <a:latin typeface="Roboto"/>
                <a:ea typeface="Roboto"/>
                <a:cs typeface="Roboto"/>
                <a:sym typeface="Roboto"/>
              </a:defRPr>
            </a:lvl1pPr>
            <a:lvl2pPr lvl="1" rtl="0" algn="l">
              <a:lnSpc>
                <a:spcPct val="100000"/>
              </a:lnSpc>
              <a:spcBef>
                <a:spcPts val="0"/>
              </a:spcBef>
              <a:spcAft>
                <a:spcPts val="0"/>
              </a:spcAft>
              <a:buSzPts val="2100"/>
              <a:buNone/>
              <a:defRPr>
                <a:latin typeface="Roboto"/>
                <a:ea typeface="Roboto"/>
                <a:cs typeface="Roboto"/>
                <a:sym typeface="Roboto"/>
              </a:defRPr>
            </a:lvl2pPr>
            <a:lvl3pPr lvl="2" rtl="0" algn="l">
              <a:lnSpc>
                <a:spcPct val="100000"/>
              </a:lnSpc>
              <a:spcBef>
                <a:spcPts val="0"/>
              </a:spcBef>
              <a:spcAft>
                <a:spcPts val="0"/>
              </a:spcAft>
              <a:buSzPts val="2100"/>
              <a:buNone/>
              <a:defRPr>
                <a:latin typeface="Roboto"/>
                <a:ea typeface="Roboto"/>
                <a:cs typeface="Roboto"/>
                <a:sym typeface="Roboto"/>
              </a:defRPr>
            </a:lvl3pPr>
            <a:lvl4pPr lvl="3" rtl="0" algn="l">
              <a:lnSpc>
                <a:spcPct val="100000"/>
              </a:lnSpc>
              <a:spcBef>
                <a:spcPts val="0"/>
              </a:spcBef>
              <a:spcAft>
                <a:spcPts val="0"/>
              </a:spcAft>
              <a:buSzPts val="2100"/>
              <a:buNone/>
              <a:defRPr>
                <a:latin typeface="Roboto"/>
                <a:ea typeface="Roboto"/>
                <a:cs typeface="Roboto"/>
                <a:sym typeface="Roboto"/>
              </a:defRPr>
            </a:lvl4pPr>
            <a:lvl5pPr lvl="4" rtl="0" algn="l">
              <a:lnSpc>
                <a:spcPct val="100000"/>
              </a:lnSpc>
              <a:spcBef>
                <a:spcPts val="0"/>
              </a:spcBef>
              <a:spcAft>
                <a:spcPts val="0"/>
              </a:spcAft>
              <a:buSzPts val="2100"/>
              <a:buNone/>
              <a:defRPr>
                <a:latin typeface="Roboto"/>
                <a:ea typeface="Roboto"/>
                <a:cs typeface="Roboto"/>
                <a:sym typeface="Roboto"/>
              </a:defRPr>
            </a:lvl5pPr>
            <a:lvl6pPr lvl="5" rtl="0" algn="l">
              <a:lnSpc>
                <a:spcPct val="100000"/>
              </a:lnSpc>
              <a:spcBef>
                <a:spcPts val="0"/>
              </a:spcBef>
              <a:spcAft>
                <a:spcPts val="0"/>
              </a:spcAft>
              <a:buSzPts val="2100"/>
              <a:buNone/>
              <a:defRPr>
                <a:latin typeface="Roboto"/>
                <a:ea typeface="Roboto"/>
                <a:cs typeface="Roboto"/>
                <a:sym typeface="Roboto"/>
              </a:defRPr>
            </a:lvl6pPr>
            <a:lvl7pPr lvl="6" rtl="0" algn="l">
              <a:lnSpc>
                <a:spcPct val="100000"/>
              </a:lnSpc>
              <a:spcBef>
                <a:spcPts val="0"/>
              </a:spcBef>
              <a:spcAft>
                <a:spcPts val="0"/>
              </a:spcAft>
              <a:buSzPts val="2100"/>
              <a:buNone/>
              <a:defRPr>
                <a:latin typeface="Roboto"/>
                <a:ea typeface="Roboto"/>
                <a:cs typeface="Roboto"/>
                <a:sym typeface="Roboto"/>
              </a:defRPr>
            </a:lvl7pPr>
            <a:lvl8pPr lvl="7" rtl="0" algn="l">
              <a:lnSpc>
                <a:spcPct val="100000"/>
              </a:lnSpc>
              <a:spcBef>
                <a:spcPts val="0"/>
              </a:spcBef>
              <a:spcAft>
                <a:spcPts val="0"/>
              </a:spcAft>
              <a:buSzPts val="2100"/>
              <a:buNone/>
              <a:defRPr>
                <a:latin typeface="Roboto"/>
                <a:ea typeface="Roboto"/>
                <a:cs typeface="Roboto"/>
                <a:sym typeface="Roboto"/>
              </a:defRPr>
            </a:lvl8pPr>
            <a:lvl9pPr lvl="8" rtl="0" algn="l">
              <a:lnSpc>
                <a:spcPct val="100000"/>
              </a:lnSpc>
              <a:spcBef>
                <a:spcPts val="0"/>
              </a:spcBef>
              <a:spcAft>
                <a:spcPts val="0"/>
              </a:spcAft>
              <a:buSzPts val="2100"/>
              <a:buNone/>
              <a:defRPr>
                <a:latin typeface="Roboto"/>
                <a:ea typeface="Roboto"/>
                <a:cs typeface="Roboto"/>
                <a:sym typeface="Roboto"/>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 number">
    <p:spTree>
      <p:nvGrpSpPr>
        <p:cNvPr id="195" name="Shape 195"/>
        <p:cNvGrpSpPr/>
        <p:nvPr/>
      </p:nvGrpSpPr>
      <p:grpSpPr>
        <a:xfrm>
          <a:off x="0" y="0"/>
          <a:ext cx="0" cy="0"/>
          <a:chOff x="0" y="0"/>
          <a:chExt cx="0" cy="0"/>
        </a:xfrm>
      </p:grpSpPr>
      <p:sp>
        <p:nvSpPr>
          <p:cNvPr id="196" name="Google Shape;196;p43"/>
          <p:cNvSpPr/>
          <p:nvPr/>
        </p:nvSpPr>
        <p:spPr>
          <a:xfrm>
            <a:off x="3204000" y="1473600"/>
            <a:ext cx="3900900" cy="23190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400"/>
              <a:buFont typeface="Arial"/>
              <a:buNone/>
            </a:pPr>
            <a:r>
              <a:t/>
            </a:r>
            <a:endParaRPr sz="1400">
              <a:solidFill>
                <a:srgbClr val="FFDB00"/>
              </a:solidFill>
              <a:latin typeface="Arial"/>
              <a:ea typeface="Arial"/>
              <a:cs typeface="Arial"/>
              <a:sym typeface="Arial"/>
            </a:endParaRPr>
          </a:p>
        </p:txBody>
      </p:sp>
      <p:sp>
        <p:nvSpPr>
          <p:cNvPr id="197" name="Google Shape;197;p43"/>
          <p:cNvSpPr txBox="1"/>
          <p:nvPr>
            <p:ph type="title"/>
          </p:nvPr>
        </p:nvSpPr>
        <p:spPr>
          <a:xfrm>
            <a:off x="927000" y="1507050"/>
            <a:ext cx="7290300" cy="1231200"/>
          </a:xfrm>
          <a:prstGeom prst="rect">
            <a:avLst/>
          </a:prstGeom>
          <a:noFill/>
          <a:ln>
            <a:noFill/>
          </a:ln>
        </p:spPr>
        <p:txBody>
          <a:bodyPr anchorCtr="0" anchor="b" bIns="68575" lIns="68575" spcFirstLastPara="1" rIns="68575" wrap="square" tIns="68575">
            <a:noAutofit/>
          </a:bodyPr>
          <a:lstStyle>
            <a:lvl1pPr lvl="0" rtl="0" algn="ctr">
              <a:lnSpc>
                <a:spcPct val="100000"/>
              </a:lnSpc>
              <a:spcBef>
                <a:spcPts val="0"/>
              </a:spcBef>
              <a:spcAft>
                <a:spcPts val="0"/>
              </a:spcAft>
              <a:buSzPts val="9000"/>
              <a:buNone/>
              <a:defRPr sz="7200">
                <a:solidFill>
                  <a:schemeClr val="lt1"/>
                </a:solidFill>
                <a:latin typeface="Roboto Black"/>
                <a:ea typeface="Roboto Black"/>
                <a:cs typeface="Roboto Black"/>
                <a:sym typeface="Roboto Black"/>
              </a:defRPr>
            </a:lvl1pPr>
            <a:lvl2pPr lvl="1" rtl="0" algn="ctr">
              <a:lnSpc>
                <a:spcPct val="100000"/>
              </a:lnSpc>
              <a:spcBef>
                <a:spcPts val="0"/>
              </a:spcBef>
              <a:spcAft>
                <a:spcPts val="0"/>
              </a:spcAft>
              <a:buSzPts val="9000"/>
              <a:buNone/>
              <a:defRPr sz="12000"/>
            </a:lvl2pPr>
            <a:lvl3pPr lvl="2" rtl="0" algn="ctr">
              <a:lnSpc>
                <a:spcPct val="100000"/>
              </a:lnSpc>
              <a:spcBef>
                <a:spcPts val="0"/>
              </a:spcBef>
              <a:spcAft>
                <a:spcPts val="0"/>
              </a:spcAft>
              <a:buSzPts val="9000"/>
              <a:buNone/>
              <a:defRPr sz="12000"/>
            </a:lvl3pPr>
            <a:lvl4pPr lvl="3" rtl="0" algn="ctr">
              <a:lnSpc>
                <a:spcPct val="100000"/>
              </a:lnSpc>
              <a:spcBef>
                <a:spcPts val="0"/>
              </a:spcBef>
              <a:spcAft>
                <a:spcPts val="0"/>
              </a:spcAft>
              <a:buSzPts val="9000"/>
              <a:buNone/>
              <a:defRPr sz="12000"/>
            </a:lvl4pPr>
            <a:lvl5pPr lvl="4" rtl="0" algn="ctr">
              <a:lnSpc>
                <a:spcPct val="100000"/>
              </a:lnSpc>
              <a:spcBef>
                <a:spcPts val="0"/>
              </a:spcBef>
              <a:spcAft>
                <a:spcPts val="0"/>
              </a:spcAft>
              <a:buSzPts val="9000"/>
              <a:buNone/>
              <a:defRPr sz="12000"/>
            </a:lvl5pPr>
            <a:lvl6pPr lvl="5" rtl="0" algn="ctr">
              <a:lnSpc>
                <a:spcPct val="100000"/>
              </a:lnSpc>
              <a:spcBef>
                <a:spcPts val="0"/>
              </a:spcBef>
              <a:spcAft>
                <a:spcPts val="0"/>
              </a:spcAft>
              <a:buSzPts val="9000"/>
              <a:buNone/>
              <a:defRPr sz="12000"/>
            </a:lvl6pPr>
            <a:lvl7pPr lvl="6" rtl="0" algn="ctr">
              <a:lnSpc>
                <a:spcPct val="100000"/>
              </a:lnSpc>
              <a:spcBef>
                <a:spcPts val="0"/>
              </a:spcBef>
              <a:spcAft>
                <a:spcPts val="0"/>
              </a:spcAft>
              <a:buSzPts val="9000"/>
              <a:buNone/>
              <a:defRPr sz="12000"/>
            </a:lvl7pPr>
            <a:lvl8pPr lvl="7" rtl="0" algn="ctr">
              <a:lnSpc>
                <a:spcPct val="100000"/>
              </a:lnSpc>
              <a:spcBef>
                <a:spcPts val="0"/>
              </a:spcBef>
              <a:spcAft>
                <a:spcPts val="0"/>
              </a:spcAft>
              <a:buSzPts val="9000"/>
              <a:buNone/>
              <a:defRPr sz="12000"/>
            </a:lvl8pPr>
            <a:lvl9pPr lvl="8" rtl="0" algn="ctr">
              <a:lnSpc>
                <a:spcPct val="100000"/>
              </a:lnSpc>
              <a:spcBef>
                <a:spcPts val="0"/>
              </a:spcBef>
              <a:spcAft>
                <a:spcPts val="0"/>
              </a:spcAft>
              <a:buSzPts val="9000"/>
              <a:buNone/>
              <a:defRPr sz="12000"/>
            </a:lvl9pPr>
          </a:lstStyle>
          <a:p/>
        </p:txBody>
      </p:sp>
      <p:sp>
        <p:nvSpPr>
          <p:cNvPr id="198" name="Google Shape;198;p43"/>
          <p:cNvSpPr txBox="1"/>
          <p:nvPr>
            <p:ph idx="1" type="body"/>
          </p:nvPr>
        </p:nvSpPr>
        <p:spPr>
          <a:xfrm>
            <a:off x="926900" y="2573750"/>
            <a:ext cx="7290300" cy="1231200"/>
          </a:xfrm>
          <a:prstGeom prst="rect">
            <a:avLst/>
          </a:prstGeom>
          <a:noFill/>
          <a:ln>
            <a:noFill/>
          </a:ln>
        </p:spPr>
        <p:txBody>
          <a:bodyPr anchorCtr="0" anchor="t" bIns="68575" lIns="68575" spcFirstLastPara="1" rIns="68575" wrap="square" tIns="68575">
            <a:noAutofit/>
          </a:bodyPr>
          <a:lstStyle>
            <a:lvl1pPr indent="-317500" lvl="0" marL="457200" rtl="0" algn="ctr">
              <a:lnSpc>
                <a:spcPct val="100000"/>
              </a:lnSpc>
              <a:spcBef>
                <a:spcPts val="0"/>
              </a:spcBef>
              <a:spcAft>
                <a:spcPts val="0"/>
              </a:spcAft>
              <a:buSzPts val="1400"/>
              <a:buChar char="●"/>
              <a:defRPr sz="2400">
                <a:solidFill>
                  <a:schemeClr val="accent2"/>
                </a:solidFill>
                <a:latin typeface="Roboto"/>
                <a:ea typeface="Roboto"/>
                <a:cs typeface="Roboto"/>
                <a:sym typeface="Roboto"/>
              </a:defRPr>
            </a:lvl1pPr>
            <a:lvl2pPr indent="-298450" lvl="1" marL="914400" rtl="0" algn="ctr">
              <a:lnSpc>
                <a:spcPct val="115000"/>
              </a:lnSpc>
              <a:spcBef>
                <a:spcPts val="0"/>
              </a:spcBef>
              <a:spcAft>
                <a:spcPts val="0"/>
              </a:spcAft>
              <a:buSzPts val="1100"/>
              <a:buChar char="○"/>
              <a:defRPr/>
            </a:lvl2pPr>
            <a:lvl3pPr indent="-298450" lvl="2" marL="1371600" rtl="0" algn="ctr">
              <a:lnSpc>
                <a:spcPct val="115000"/>
              </a:lnSpc>
              <a:spcBef>
                <a:spcPts val="1600"/>
              </a:spcBef>
              <a:spcAft>
                <a:spcPts val="0"/>
              </a:spcAft>
              <a:buSzPts val="1100"/>
              <a:buChar char="■"/>
              <a:defRPr/>
            </a:lvl3pPr>
            <a:lvl4pPr indent="-298450" lvl="3" marL="1828800" rtl="0" algn="ctr">
              <a:lnSpc>
                <a:spcPct val="115000"/>
              </a:lnSpc>
              <a:spcBef>
                <a:spcPts val="1600"/>
              </a:spcBef>
              <a:spcAft>
                <a:spcPts val="0"/>
              </a:spcAft>
              <a:buSzPts val="1100"/>
              <a:buChar char="●"/>
              <a:defRPr/>
            </a:lvl4pPr>
            <a:lvl5pPr indent="-298450" lvl="4" marL="2286000" rtl="0" algn="ctr">
              <a:lnSpc>
                <a:spcPct val="115000"/>
              </a:lnSpc>
              <a:spcBef>
                <a:spcPts val="1600"/>
              </a:spcBef>
              <a:spcAft>
                <a:spcPts val="0"/>
              </a:spcAft>
              <a:buSzPts val="1100"/>
              <a:buChar char="○"/>
              <a:defRPr/>
            </a:lvl5pPr>
            <a:lvl6pPr indent="-298450" lvl="5" marL="2743200" rtl="0" algn="ctr">
              <a:lnSpc>
                <a:spcPct val="115000"/>
              </a:lnSpc>
              <a:spcBef>
                <a:spcPts val="1600"/>
              </a:spcBef>
              <a:spcAft>
                <a:spcPts val="0"/>
              </a:spcAft>
              <a:buSzPts val="1100"/>
              <a:buChar char="■"/>
              <a:defRPr/>
            </a:lvl6pPr>
            <a:lvl7pPr indent="-298450" lvl="6" marL="3200400" rtl="0" algn="ctr">
              <a:lnSpc>
                <a:spcPct val="115000"/>
              </a:lnSpc>
              <a:spcBef>
                <a:spcPts val="1600"/>
              </a:spcBef>
              <a:spcAft>
                <a:spcPts val="0"/>
              </a:spcAft>
              <a:buSzPts val="1100"/>
              <a:buChar char="●"/>
              <a:defRPr/>
            </a:lvl7pPr>
            <a:lvl8pPr indent="-298450" lvl="7" marL="3657600" rtl="0" algn="ctr">
              <a:lnSpc>
                <a:spcPct val="115000"/>
              </a:lnSpc>
              <a:spcBef>
                <a:spcPts val="1600"/>
              </a:spcBef>
              <a:spcAft>
                <a:spcPts val="0"/>
              </a:spcAft>
              <a:buSzPts val="1100"/>
              <a:buChar char="○"/>
              <a:defRPr/>
            </a:lvl8pPr>
            <a:lvl9pPr indent="-298450" lvl="8" marL="4114800" rtl="0" algn="ctr">
              <a:lnSpc>
                <a:spcPct val="115000"/>
              </a:lnSpc>
              <a:spcBef>
                <a:spcPts val="1600"/>
              </a:spcBef>
              <a:spcAft>
                <a:spcPts val="1600"/>
              </a:spcAft>
              <a:buSzPts val="1100"/>
              <a:buChar char="■"/>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199" name="Shape 199"/>
        <p:cNvGrpSpPr/>
        <p:nvPr/>
      </p:nvGrpSpPr>
      <p:grpSpPr>
        <a:xfrm>
          <a:off x="0" y="0"/>
          <a:ext cx="0" cy="0"/>
          <a:chOff x="0" y="0"/>
          <a:chExt cx="0" cy="0"/>
        </a:xfrm>
      </p:grpSpPr>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four columns">
  <p:cSld name="Title + four columns">
    <p:spTree>
      <p:nvGrpSpPr>
        <p:cNvPr id="200" name="Shape 200"/>
        <p:cNvGrpSpPr/>
        <p:nvPr/>
      </p:nvGrpSpPr>
      <p:grpSpPr>
        <a:xfrm>
          <a:off x="0" y="0"/>
          <a:ext cx="0" cy="0"/>
          <a:chOff x="0" y="0"/>
          <a:chExt cx="0" cy="0"/>
        </a:xfrm>
      </p:grpSpPr>
      <p:sp>
        <p:nvSpPr>
          <p:cNvPr id="201" name="Google Shape;201;p45"/>
          <p:cNvSpPr/>
          <p:nvPr/>
        </p:nvSpPr>
        <p:spPr>
          <a:xfrm>
            <a:off x="243750" y="209550"/>
            <a:ext cx="8652600" cy="4725000"/>
          </a:xfrm>
          <a:prstGeom prst="rect">
            <a:avLst/>
          </a:prstGeom>
          <a:gradFill>
            <a:gsLst>
              <a:gs pos="0">
                <a:schemeClr val="accent6"/>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400"/>
              <a:buFont typeface="Arial"/>
              <a:buNone/>
            </a:pPr>
            <a:r>
              <a:t/>
            </a:r>
            <a:endParaRPr sz="1400">
              <a:solidFill>
                <a:srgbClr val="000000"/>
              </a:solidFill>
              <a:latin typeface="Arial"/>
              <a:ea typeface="Arial"/>
              <a:cs typeface="Arial"/>
              <a:sym typeface="Arial"/>
            </a:endParaRPr>
          </a:p>
        </p:txBody>
      </p:sp>
      <p:sp>
        <p:nvSpPr>
          <p:cNvPr id="202" name="Google Shape;202;p45"/>
          <p:cNvSpPr txBox="1"/>
          <p:nvPr>
            <p:ph type="title"/>
          </p:nvPr>
        </p:nvSpPr>
        <p:spPr>
          <a:xfrm>
            <a:off x="5209600" y="540000"/>
            <a:ext cx="3214500" cy="676200"/>
          </a:xfrm>
          <a:prstGeom prst="rect">
            <a:avLst/>
          </a:prstGeom>
          <a:noFill/>
          <a:ln>
            <a:noFill/>
          </a:ln>
        </p:spPr>
        <p:txBody>
          <a:bodyPr anchorCtr="0" anchor="t" bIns="68575" lIns="68575" spcFirstLastPara="1" rIns="68575" wrap="square" tIns="68575">
            <a:noAutofit/>
          </a:bodyPr>
          <a:lstStyle>
            <a:lvl1pPr lvl="0" rtl="0" algn="r">
              <a:lnSpc>
                <a:spcPct val="100000"/>
              </a:lnSpc>
              <a:spcBef>
                <a:spcPts val="0"/>
              </a:spcBef>
              <a:spcAft>
                <a:spcPts val="0"/>
              </a:spcAft>
              <a:buSzPts val="2100"/>
              <a:buNone/>
              <a:defRPr sz="3000">
                <a:solidFill>
                  <a:schemeClr val="accent2"/>
                </a:solidFill>
                <a:latin typeface="Roboto Black"/>
                <a:ea typeface="Roboto Black"/>
                <a:cs typeface="Roboto Black"/>
                <a:sym typeface="Roboto Black"/>
              </a:defRPr>
            </a:lvl1pPr>
            <a:lvl2pPr lvl="1" rtl="0" algn="r">
              <a:lnSpc>
                <a:spcPct val="100000"/>
              </a:lnSpc>
              <a:spcBef>
                <a:spcPts val="0"/>
              </a:spcBef>
              <a:spcAft>
                <a:spcPts val="0"/>
              </a:spcAft>
              <a:buSzPts val="2100"/>
              <a:buNone/>
              <a:defRPr sz="3000">
                <a:latin typeface="Roboto Black"/>
                <a:ea typeface="Roboto Black"/>
                <a:cs typeface="Roboto Black"/>
                <a:sym typeface="Roboto Black"/>
              </a:defRPr>
            </a:lvl2pPr>
            <a:lvl3pPr lvl="2" rtl="0" algn="r">
              <a:lnSpc>
                <a:spcPct val="100000"/>
              </a:lnSpc>
              <a:spcBef>
                <a:spcPts val="0"/>
              </a:spcBef>
              <a:spcAft>
                <a:spcPts val="0"/>
              </a:spcAft>
              <a:buSzPts val="2100"/>
              <a:buNone/>
              <a:defRPr sz="3000">
                <a:latin typeface="Roboto Black"/>
                <a:ea typeface="Roboto Black"/>
                <a:cs typeface="Roboto Black"/>
                <a:sym typeface="Roboto Black"/>
              </a:defRPr>
            </a:lvl3pPr>
            <a:lvl4pPr lvl="3" rtl="0" algn="r">
              <a:lnSpc>
                <a:spcPct val="100000"/>
              </a:lnSpc>
              <a:spcBef>
                <a:spcPts val="0"/>
              </a:spcBef>
              <a:spcAft>
                <a:spcPts val="0"/>
              </a:spcAft>
              <a:buSzPts val="2100"/>
              <a:buNone/>
              <a:defRPr sz="3000">
                <a:latin typeface="Roboto Black"/>
                <a:ea typeface="Roboto Black"/>
                <a:cs typeface="Roboto Black"/>
                <a:sym typeface="Roboto Black"/>
              </a:defRPr>
            </a:lvl4pPr>
            <a:lvl5pPr lvl="4" rtl="0" algn="r">
              <a:lnSpc>
                <a:spcPct val="100000"/>
              </a:lnSpc>
              <a:spcBef>
                <a:spcPts val="0"/>
              </a:spcBef>
              <a:spcAft>
                <a:spcPts val="0"/>
              </a:spcAft>
              <a:buSzPts val="2100"/>
              <a:buNone/>
              <a:defRPr sz="3000">
                <a:latin typeface="Roboto Black"/>
                <a:ea typeface="Roboto Black"/>
                <a:cs typeface="Roboto Black"/>
                <a:sym typeface="Roboto Black"/>
              </a:defRPr>
            </a:lvl5pPr>
            <a:lvl6pPr lvl="5" rtl="0" algn="r">
              <a:lnSpc>
                <a:spcPct val="100000"/>
              </a:lnSpc>
              <a:spcBef>
                <a:spcPts val="0"/>
              </a:spcBef>
              <a:spcAft>
                <a:spcPts val="0"/>
              </a:spcAft>
              <a:buSzPts val="2100"/>
              <a:buNone/>
              <a:defRPr sz="3000">
                <a:latin typeface="Roboto Black"/>
                <a:ea typeface="Roboto Black"/>
                <a:cs typeface="Roboto Black"/>
                <a:sym typeface="Roboto Black"/>
              </a:defRPr>
            </a:lvl6pPr>
            <a:lvl7pPr lvl="6" rtl="0" algn="r">
              <a:lnSpc>
                <a:spcPct val="100000"/>
              </a:lnSpc>
              <a:spcBef>
                <a:spcPts val="0"/>
              </a:spcBef>
              <a:spcAft>
                <a:spcPts val="0"/>
              </a:spcAft>
              <a:buSzPts val="2100"/>
              <a:buNone/>
              <a:defRPr sz="3000">
                <a:latin typeface="Roboto Black"/>
                <a:ea typeface="Roboto Black"/>
                <a:cs typeface="Roboto Black"/>
                <a:sym typeface="Roboto Black"/>
              </a:defRPr>
            </a:lvl7pPr>
            <a:lvl8pPr lvl="7" rtl="0" algn="r">
              <a:lnSpc>
                <a:spcPct val="100000"/>
              </a:lnSpc>
              <a:spcBef>
                <a:spcPts val="0"/>
              </a:spcBef>
              <a:spcAft>
                <a:spcPts val="0"/>
              </a:spcAft>
              <a:buSzPts val="2100"/>
              <a:buNone/>
              <a:defRPr sz="3000">
                <a:latin typeface="Roboto Black"/>
                <a:ea typeface="Roboto Black"/>
                <a:cs typeface="Roboto Black"/>
                <a:sym typeface="Roboto Black"/>
              </a:defRPr>
            </a:lvl8pPr>
            <a:lvl9pPr lvl="8" rtl="0" algn="r">
              <a:lnSpc>
                <a:spcPct val="100000"/>
              </a:lnSpc>
              <a:spcBef>
                <a:spcPts val="0"/>
              </a:spcBef>
              <a:spcAft>
                <a:spcPts val="0"/>
              </a:spcAft>
              <a:buSzPts val="2100"/>
              <a:buNone/>
              <a:defRPr sz="3000">
                <a:latin typeface="Roboto Black"/>
                <a:ea typeface="Roboto Black"/>
                <a:cs typeface="Roboto Black"/>
                <a:sym typeface="Roboto Black"/>
              </a:defRPr>
            </a:lvl9pPr>
          </a:lstStyle>
          <a:p/>
        </p:txBody>
      </p:sp>
      <p:sp>
        <p:nvSpPr>
          <p:cNvPr id="203" name="Google Shape;203;p45"/>
          <p:cNvSpPr txBox="1"/>
          <p:nvPr>
            <p:ph idx="1" type="subTitle"/>
          </p:nvPr>
        </p:nvSpPr>
        <p:spPr>
          <a:xfrm>
            <a:off x="4933200" y="2236221"/>
            <a:ext cx="1644300" cy="423300"/>
          </a:xfrm>
          <a:prstGeom prst="rect">
            <a:avLst/>
          </a:prstGeom>
          <a:noFill/>
          <a:ln>
            <a:noFill/>
          </a:ln>
        </p:spPr>
        <p:txBody>
          <a:bodyPr anchorCtr="0" anchor="t" bIns="68575" lIns="68575" spcFirstLastPara="1" rIns="68575" wrap="square" tIns="68575">
            <a:noAutofit/>
          </a:bodyPr>
          <a:lstStyle>
            <a:lvl1pPr lvl="0" rtl="0" algn="r">
              <a:lnSpc>
                <a:spcPct val="115000"/>
              </a:lnSpc>
              <a:spcBef>
                <a:spcPts val="0"/>
              </a:spcBef>
              <a:spcAft>
                <a:spcPts val="0"/>
              </a:spcAft>
              <a:buSzPts val="1400"/>
              <a:buNone/>
              <a:defRPr sz="1600">
                <a:solidFill>
                  <a:schemeClr val="accent1"/>
                </a:solidFill>
                <a:latin typeface="Roboto Black"/>
                <a:ea typeface="Roboto Black"/>
                <a:cs typeface="Roboto Black"/>
                <a:sym typeface="Roboto Black"/>
              </a:defRPr>
            </a:lvl1pPr>
            <a:lvl2pPr lvl="1" rtl="0" algn="r">
              <a:lnSpc>
                <a:spcPct val="115000"/>
              </a:lnSpc>
              <a:spcBef>
                <a:spcPts val="1600"/>
              </a:spcBef>
              <a:spcAft>
                <a:spcPts val="0"/>
              </a:spcAft>
              <a:buSzPts val="1100"/>
              <a:buNone/>
              <a:defRPr sz="1600">
                <a:solidFill>
                  <a:schemeClr val="accent1"/>
                </a:solidFill>
                <a:latin typeface="Roboto Black"/>
                <a:ea typeface="Roboto Black"/>
                <a:cs typeface="Roboto Black"/>
                <a:sym typeface="Roboto Black"/>
              </a:defRPr>
            </a:lvl2pPr>
            <a:lvl3pPr lvl="2" rtl="0" algn="r">
              <a:lnSpc>
                <a:spcPct val="115000"/>
              </a:lnSpc>
              <a:spcBef>
                <a:spcPts val="1600"/>
              </a:spcBef>
              <a:spcAft>
                <a:spcPts val="0"/>
              </a:spcAft>
              <a:buSzPts val="1100"/>
              <a:buNone/>
              <a:defRPr sz="1600">
                <a:solidFill>
                  <a:schemeClr val="accent1"/>
                </a:solidFill>
                <a:latin typeface="Roboto Black"/>
                <a:ea typeface="Roboto Black"/>
                <a:cs typeface="Roboto Black"/>
                <a:sym typeface="Roboto Black"/>
              </a:defRPr>
            </a:lvl3pPr>
            <a:lvl4pPr lvl="3" rtl="0" algn="r">
              <a:lnSpc>
                <a:spcPct val="115000"/>
              </a:lnSpc>
              <a:spcBef>
                <a:spcPts val="1600"/>
              </a:spcBef>
              <a:spcAft>
                <a:spcPts val="0"/>
              </a:spcAft>
              <a:buSzPts val="1100"/>
              <a:buNone/>
              <a:defRPr sz="1600">
                <a:solidFill>
                  <a:schemeClr val="accent1"/>
                </a:solidFill>
                <a:latin typeface="Roboto Black"/>
                <a:ea typeface="Roboto Black"/>
                <a:cs typeface="Roboto Black"/>
                <a:sym typeface="Roboto Black"/>
              </a:defRPr>
            </a:lvl4pPr>
            <a:lvl5pPr lvl="4" rtl="0" algn="r">
              <a:lnSpc>
                <a:spcPct val="115000"/>
              </a:lnSpc>
              <a:spcBef>
                <a:spcPts val="1600"/>
              </a:spcBef>
              <a:spcAft>
                <a:spcPts val="0"/>
              </a:spcAft>
              <a:buSzPts val="1100"/>
              <a:buNone/>
              <a:defRPr sz="1600">
                <a:solidFill>
                  <a:schemeClr val="accent1"/>
                </a:solidFill>
                <a:latin typeface="Roboto Black"/>
                <a:ea typeface="Roboto Black"/>
                <a:cs typeface="Roboto Black"/>
                <a:sym typeface="Roboto Black"/>
              </a:defRPr>
            </a:lvl5pPr>
            <a:lvl6pPr lvl="5" rtl="0" algn="r">
              <a:lnSpc>
                <a:spcPct val="115000"/>
              </a:lnSpc>
              <a:spcBef>
                <a:spcPts val="1600"/>
              </a:spcBef>
              <a:spcAft>
                <a:spcPts val="0"/>
              </a:spcAft>
              <a:buSzPts val="1100"/>
              <a:buNone/>
              <a:defRPr sz="1600">
                <a:solidFill>
                  <a:schemeClr val="accent1"/>
                </a:solidFill>
                <a:latin typeface="Roboto Black"/>
                <a:ea typeface="Roboto Black"/>
                <a:cs typeface="Roboto Black"/>
                <a:sym typeface="Roboto Black"/>
              </a:defRPr>
            </a:lvl6pPr>
            <a:lvl7pPr lvl="6" rtl="0" algn="r">
              <a:lnSpc>
                <a:spcPct val="115000"/>
              </a:lnSpc>
              <a:spcBef>
                <a:spcPts val="1600"/>
              </a:spcBef>
              <a:spcAft>
                <a:spcPts val="0"/>
              </a:spcAft>
              <a:buSzPts val="1100"/>
              <a:buNone/>
              <a:defRPr sz="1600">
                <a:solidFill>
                  <a:schemeClr val="accent1"/>
                </a:solidFill>
                <a:latin typeface="Roboto Black"/>
                <a:ea typeface="Roboto Black"/>
                <a:cs typeface="Roboto Black"/>
                <a:sym typeface="Roboto Black"/>
              </a:defRPr>
            </a:lvl7pPr>
            <a:lvl8pPr lvl="7" rtl="0" algn="r">
              <a:lnSpc>
                <a:spcPct val="115000"/>
              </a:lnSpc>
              <a:spcBef>
                <a:spcPts val="1600"/>
              </a:spcBef>
              <a:spcAft>
                <a:spcPts val="0"/>
              </a:spcAft>
              <a:buSzPts val="1100"/>
              <a:buNone/>
              <a:defRPr sz="1600">
                <a:solidFill>
                  <a:schemeClr val="accent1"/>
                </a:solidFill>
                <a:latin typeface="Roboto Black"/>
                <a:ea typeface="Roboto Black"/>
                <a:cs typeface="Roboto Black"/>
                <a:sym typeface="Roboto Black"/>
              </a:defRPr>
            </a:lvl8pPr>
            <a:lvl9pPr lvl="8" rtl="0" algn="r">
              <a:lnSpc>
                <a:spcPct val="115000"/>
              </a:lnSpc>
              <a:spcBef>
                <a:spcPts val="1600"/>
              </a:spcBef>
              <a:spcAft>
                <a:spcPts val="1600"/>
              </a:spcAft>
              <a:buSzPts val="1100"/>
              <a:buNone/>
              <a:defRPr sz="1600">
                <a:solidFill>
                  <a:schemeClr val="accent1"/>
                </a:solidFill>
                <a:latin typeface="Roboto Black"/>
                <a:ea typeface="Roboto Black"/>
                <a:cs typeface="Roboto Black"/>
                <a:sym typeface="Roboto Black"/>
              </a:defRPr>
            </a:lvl9pPr>
          </a:lstStyle>
          <a:p/>
        </p:txBody>
      </p:sp>
      <p:sp>
        <p:nvSpPr>
          <p:cNvPr id="204" name="Google Shape;204;p45"/>
          <p:cNvSpPr txBox="1"/>
          <p:nvPr>
            <p:ph idx="2" type="subTitle"/>
          </p:nvPr>
        </p:nvSpPr>
        <p:spPr>
          <a:xfrm>
            <a:off x="6779780" y="2236221"/>
            <a:ext cx="1644300" cy="423300"/>
          </a:xfrm>
          <a:prstGeom prst="rect">
            <a:avLst/>
          </a:prstGeom>
          <a:noFill/>
          <a:ln>
            <a:noFill/>
          </a:ln>
        </p:spPr>
        <p:txBody>
          <a:bodyPr anchorCtr="0" anchor="t" bIns="68575" lIns="68575" spcFirstLastPara="1" rIns="68575" wrap="square" tIns="68575">
            <a:noAutofit/>
          </a:bodyPr>
          <a:lstStyle>
            <a:lvl1pPr lvl="0" rtl="0" algn="r">
              <a:lnSpc>
                <a:spcPct val="115000"/>
              </a:lnSpc>
              <a:spcBef>
                <a:spcPts val="0"/>
              </a:spcBef>
              <a:spcAft>
                <a:spcPts val="0"/>
              </a:spcAft>
              <a:buSzPts val="1400"/>
              <a:buNone/>
              <a:defRPr sz="1600">
                <a:solidFill>
                  <a:schemeClr val="accent1"/>
                </a:solidFill>
                <a:latin typeface="Roboto Black"/>
                <a:ea typeface="Roboto Black"/>
                <a:cs typeface="Roboto Black"/>
                <a:sym typeface="Roboto Black"/>
              </a:defRPr>
            </a:lvl1pPr>
            <a:lvl2pPr lvl="1" rtl="0" algn="r">
              <a:lnSpc>
                <a:spcPct val="115000"/>
              </a:lnSpc>
              <a:spcBef>
                <a:spcPts val="1600"/>
              </a:spcBef>
              <a:spcAft>
                <a:spcPts val="0"/>
              </a:spcAft>
              <a:buSzPts val="1100"/>
              <a:buNone/>
              <a:defRPr sz="1600">
                <a:solidFill>
                  <a:schemeClr val="accent1"/>
                </a:solidFill>
                <a:latin typeface="Roboto Black"/>
                <a:ea typeface="Roboto Black"/>
                <a:cs typeface="Roboto Black"/>
                <a:sym typeface="Roboto Black"/>
              </a:defRPr>
            </a:lvl2pPr>
            <a:lvl3pPr lvl="2" rtl="0" algn="r">
              <a:lnSpc>
                <a:spcPct val="115000"/>
              </a:lnSpc>
              <a:spcBef>
                <a:spcPts val="1600"/>
              </a:spcBef>
              <a:spcAft>
                <a:spcPts val="0"/>
              </a:spcAft>
              <a:buSzPts val="1100"/>
              <a:buNone/>
              <a:defRPr sz="1600">
                <a:solidFill>
                  <a:schemeClr val="accent1"/>
                </a:solidFill>
                <a:latin typeface="Roboto Black"/>
                <a:ea typeface="Roboto Black"/>
                <a:cs typeface="Roboto Black"/>
                <a:sym typeface="Roboto Black"/>
              </a:defRPr>
            </a:lvl3pPr>
            <a:lvl4pPr lvl="3" rtl="0" algn="r">
              <a:lnSpc>
                <a:spcPct val="115000"/>
              </a:lnSpc>
              <a:spcBef>
                <a:spcPts val="1600"/>
              </a:spcBef>
              <a:spcAft>
                <a:spcPts val="0"/>
              </a:spcAft>
              <a:buSzPts val="1100"/>
              <a:buNone/>
              <a:defRPr sz="1600">
                <a:solidFill>
                  <a:schemeClr val="accent1"/>
                </a:solidFill>
                <a:latin typeface="Roboto Black"/>
                <a:ea typeface="Roboto Black"/>
                <a:cs typeface="Roboto Black"/>
                <a:sym typeface="Roboto Black"/>
              </a:defRPr>
            </a:lvl4pPr>
            <a:lvl5pPr lvl="4" rtl="0" algn="r">
              <a:lnSpc>
                <a:spcPct val="115000"/>
              </a:lnSpc>
              <a:spcBef>
                <a:spcPts val="1600"/>
              </a:spcBef>
              <a:spcAft>
                <a:spcPts val="0"/>
              </a:spcAft>
              <a:buSzPts val="1100"/>
              <a:buNone/>
              <a:defRPr sz="1600">
                <a:solidFill>
                  <a:schemeClr val="accent1"/>
                </a:solidFill>
                <a:latin typeface="Roboto Black"/>
                <a:ea typeface="Roboto Black"/>
                <a:cs typeface="Roboto Black"/>
                <a:sym typeface="Roboto Black"/>
              </a:defRPr>
            </a:lvl5pPr>
            <a:lvl6pPr lvl="5" rtl="0" algn="r">
              <a:lnSpc>
                <a:spcPct val="115000"/>
              </a:lnSpc>
              <a:spcBef>
                <a:spcPts val="1600"/>
              </a:spcBef>
              <a:spcAft>
                <a:spcPts val="0"/>
              </a:spcAft>
              <a:buSzPts val="1100"/>
              <a:buNone/>
              <a:defRPr sz="1600">
                <a:solidFill>
                  <a:schemeClr val="accent1"/>
                </a:solidFill>
                <a:latin typeface="Roboto Black"/>
                <a:ea typeface="Roboto Black"/>
                <a:cs typeface="Roboto Black"/>
                <a:sym typeface="Roboto Black"/>
              </a:defRPr>
            </a:lvl6pPr>
            <a:lvl7pPr lvl="6" rtl="0" algn="r">
              <a:lnSpc>
                <a:spcPct val="115000"/>
              </a:lnSpc>
              <a:spcBef>
                <a:spcPts val="1600"/>
              </a:spcBef>
              <a:spcAft>
                <a:spcPts val="0"/>
              </a:spcAft>
              <a:buSzPts val="1100"/>
              <a:buNone/>
              <a:defRPr sz="1600">
                <a:solidFill>
                  <a:schemeClr val="accent1"/>
                </a:solidFill>
                <a:latin typeface="Roboto Black"/>
                <a:ea typeface="Roboto Black"/>
                <a:cs typeface="Roboto Black"/>
                <a:sym typeface="Roboto Black"/>
              </a:defRPr>
            </a:lvl7pPr>
            <a:lvl8pPr lvl="7" rtl="0" algn="r">
              <a:lnSpc>
                <a:spcPct val="115000"/>
              </a:lnSpc>
              <a:spcBef>
                <a:spcPts val="1600"/>
              </a:spcBef>
              <a:spcAft>
                <a:spcPts val="0"/>
              </a:spcAft>
              <a:buSzPts val="1100"/>
              <a:buNone/>
              <a:defRPr sz="1600">
                <a:solidFill>
                  <a:schemeClr val="accent1"/>
                </a:solidFill>
                <a:latin typeface="Roboto Black"/>
                <a:ea typeface="Roboto Black"/>
                <a:cs typeface="Roboto Black"/>
                <a:sym typeface="Roboto Black"/>
              </a:defRPr>
            </a:lvl8pPr>
            <a:lvl9pPr lvl="8" rtl="0" algn="r">
              <a:lnSpc>
                <a:spcPct val="115000"/>
              </a:lnSpc>
              <a:spcBef>
                <a:spcPts val="1600"/>
              </a:spcBef>
              <a:spcAft>
                <a:spcPts val="1600"/>
              </a:spcAft>
              <a:buSzPts val="1100"/>
              <a:buNone/>
              <a:defRPr sz="1600">
                <a:solidFill>
                  <a:schemeClr val="accent1"/>
                </a:solidFill>
                <a:latin typeface="Roboto Black"/>
                <a:ea typeface="Roboto Black"/>
                <a:cs typeface="Roboto Black"/>
                <a:sym typeface="Roboto Black"/>
              </a:defRPr>
            </a:lvl9pPr>
          </a:lstStyle>
          <a:p/>
        </p:txBody>
      </p:sp>
      <p:sp>
        <p:nvSpPr>
          <p:cNvPr id="205" name="Google Shape;205;p45"/>
          <p:cNvSpPr txBox="1"/>
          <p:nvPr>
            <p:ph idx="3" type="subTitle"/>
          </p:nvPr>
        </p:nvSpPr>
        <p:spPr>
          <a:xfrm>
            <a:off x="4933200" y="3753135"/>
            <a:ext cx="1644300" cy="423300"/>
          </a:xfrm>
          <a:prstGeom prst="rect">
            <a:avLst/>
          </a:prstGeom>
          <a:noFill/>
          <a:ln>
            <a:noFill/>
          </a:ln>
        </p:spPr>
        <p:txBody>
          <a:bodyPr anchorCtr="0" anchor="t" bIns="68575" lIns="68575" spcFirstLastPara="1" rIns="68575" wrap="square" tIns="68575">
            <a:noAutofit/>
          </a:bodyPr>
          <a:lstStyle>
            <a:lvl1pPr lvl="0" rtl="0" algn="r">
              <a:lnSpc>
                <a:spcPct val="115000"/>
              </a:lnSpc>
              <a:spcBef>
                <a:spcPts val="0"/>
              </a:spcBef>
              <a:spcAft>
                <a:spcPts val="0"/>
              </a:spcAft>
              <a:buSzPts val="1400"/>
              <a:buNone/>
              <a:defRPr sz="1600">
                <a:solidFill>
                  <a:schemeClr val="accent1"/>
                </a:solidFill>
                <a:latin typeface="Roboto Black"/>
                <a:ea typeface="Roboto Black"/>
                <a:cs typeface="Roboto Black"/>
                <a:sym typeface="Roboto Black"/>
              </a:defRPr>
            </a:lvl1pPr>
            <a:lvl2pPr lvl="1" rtl="0" algn="r">
              <a:lnSpc>
                <a:spcPct val="115000"/>
              </a:lnSpc>
              <a:spcBef>
                <a:spcPts val="1600"/>
              </a:spcBef>
              <a:spcAft>
                <a:spcPts val="0"/>
              </a:spcAft>
              <a:buSzPts val="1100"/>
              <a:buNone/>
              <a:defRPr sz="1600">
                <a:solidFill>
                  <a:schemeClr val="accent1"/>
                </a:solidFill>
                <a:latin typeface="Roboto Black"/>
                <a:ea typeface="Roboto Black"/>
                <a:cs typeface="Roboto Black"/>
                <a:sym typeface="Roboto Black"/>
              </a:defRPr>
            </a:lvl2pPr>
            <a:lvl3pPr lvl="2" rtl="0" algn="r">
              <a:lnSpc>
                <a:spcPct val="115000"/>
              </a:lnSpc>
              <a:spcBef>
                <a:spcPts val="1600"/>
              </a:spcBef>
              <a:spcAft>
                <a:spcPts val="0"/>
              </a:spcAft>
              <a:buSzPts val="1100"/>
              <a:buNone/>
              <a:defRPr sz="1600">
                <a:solidFill>
                  <a:schemeClr val="accent1"/>
                </a:solidFill>
                <a:latin typeface="Roboto Black"/>
                <a:ea typeface="Roboto Black"/>
                <a:cs typeface="Roboto Black"/>
                <a:sym typeface="Roboto Black"/>
              </a:defRPr>
            </a:lvl3pPr>
            <a:lvl4pPr lvl="3" rtl="0" algn="r">
              <a:lnSpc>
                <a:spcPct val="115000"/>
              </a:lnSpc>
              <a:spcBef>
                <a:spcPts val="1600"/>
              </a:spcBef>
              <a:spcAft>
                <a:spcPts val="0"/>
              </a:spcAft>
              <a:buSzPts val="1100"/>
              <a:buNone/>
              <a:defRPr sz="1600">
                <a:solidFill>
                  <a:schemeClr val="accent1"/>
                </a:solidFill>
                <a:latin typeface="Roboto Black"/>
                <a:ea typeface="Roboto Black"/>
                <a:cs typeface="Roboto Black"/>
                <a:sym typeface="Roboto Black"/>
              </a:defRPr>
            </a:lvl4pPr>
            <a:lvl5pPr lvl="4" rtl="0" algn="r">
              <a:lnSpc>
                <a:spcPct val="115000"/>
              </a:lnSpc>
              <a:spcBef>
                <a:spcPts val="1600"/>
              </a:spcBef>
              <a:spcAft>
                <a:spcPts val="0"/>
              </a:spcAft>
              <a:buSzPts val="1100"/>
              <a:buNone/>
              <a:defRPr sz="1600">
                <a:solidFill>
                  <a:schemeClr val="accent1"/>
                </a:solidFill>
                <a:latin typeface="Roboto Black"/>
                <a:ea typeface="Roboto Black"/>
                <a:cs typeface="Roboto Black"/>
                <a:sym typeface="Roboto Black"/>
              </a:defRPr>
            </a:lvl5pPr>
            <a:lvl6pPr lvl="5" rtl="0" algn="r">
              <a:lnSpc>
                <a:spcPct val="115000"/>
              </a:lnSpc>
              <a:spcBef>
                <a:spcPts val="1600"/>
              </a:spcBef>
              <a:spcAft>
                <a:spcPts val="0"/>
              </a:spcAft>
              <a:buSzPts val="1100"/>
              <a:buNone/>
              <a:defRPr sz="1600">
                <a:solidFill>
                  <a:schemeClr val="accent1"/>
                </a:solidFill>
                <a:latin typeface="Roboto Black"/>
                <a:ea typeface="Roboto Black"/>
                <a:cs typeface="Roboto Black"/>
                <a:sym typeface="Roboto Black"/>
              </a:defRPr>
            </a:lvl6pPr>
            <a:lvl7pPr lvl="6" rtl="0" algn="r">
              <a:lnSpc>
                <a:spcPct val="115000"/>
              </a:lnSpc>
              <a:spcBef>
                <a:spcPts val="1600"/>
              </a:spcBef>
              <a:spcAft>
                <a:spcPts val="0"/>
              </a:spcAft>
              <a:buSzPts val="1100"/>
              <a:buNone/>
              <a:defRPr sz="1600">
                <a:solidFill>
                  <a:schemeClr val="accent1"/>
                </a:solidFill>
                <a:latin typeface="Roboto Black"/>
                <a:ea typeface="Roboto Black"/>
                <a:cs typeface="Roboto Black"/>
                <a:sym typeface="Roboto Black"/>
              </a:defRPr>
            </a:lvl7pPr>
            <a:lvl8pPr lvl="7" rtl="0" algn="r">
              <a:lnSpc>
                <a:spcPct val="115000"/>
              </a:lnSpc>
              <a:spcBef>
                <a:spcPts val="1600"/>
              </a:spcBef>
              <a:spcAft>
                <a:spcPts val="0"/>
              </a:spcAft>
              <a:buSzPts val="1100"/>
              <a:buNone/>
              <a:defRPr sz="1600">
                <a:solidFill>
                  <a:schemeClr val="accent1"/>
                </a:solidFill>
                <a:latin typeface="Roboto Black"/>
                <a:ea typeface="Roboto Black"/>
                <a:cs typeface="Roboto Black"/>
                <a:sym typeface="Roboto Black"/>
              </a:defRPr>
            </a:lvl8pPr>
            <a:lvl9pPr lvl="8" rtl="0" algn="r">
              <a:lnSpc>
                <a:spcPct val="115000"/>
              </a:lnSpc>
              <a:spcBef>
                <a:spcPts val="1600"/>
              </a:spcBef>
              <a:spcAft>
                <a:spcPts val="1600"/>
              </a:spcAft>
              <a:buSzPts val="1100"/>
              <a:buNone/>
              <a:defRPr sz="1600">
                <a:solidFill>
                  <a:schemeClr val="accent1"/>
                </a:solidFill>
                <a:latin typeface="Roboto Black"/>
                <a:ea typeface="Roboto Black"/>
                <a:cs typeface="Roboto Black"/>
                <a:sym typeface="Roboto Black"/>
              </a:defRPr>
            </a:lvl9pPr>
          </a:lstStyle>
          <a:p/>
        </p:txBody>
      </p:sp>
      <p:sp>
        <p:nvSpPr>
          <p:cNvPr id="206" name="Google Shape;206;p45"/>
          <p:cNvSpPr txBox="1"/>
          <p:nvPr>
            <p:ph idx="4" type="subTitle"/>
          </p:nvPr>
        </p:nvSpPr>
        <p:spPr>
          <a:xfrm>
            <a:off x="6779783" y="3753135"/>
            <a:ext cx="1644300" cy="423300"/>
          </a:xfrm>
          <a:prstGeom prst="rect">
            <a:avLst/>
          </a:prstGeom>
          <a:noFill/>
          <a:ln>
            <a:noFill/>
          </a:ln>
        </p:spPr>
        <p:txBody>
          <a:bodyPr anchorCtr="0" anchor="t" bIns="68575" lIns="68575" spcFirstLastPara="1" rIns="68575" wrap="square" tIns="68575">
            <a:noAutofit/>
          </a:bodyPr>
          <a:lstStyle>
            <a:lvl1pPr lvl="0" rtl="0" algn="r">
              <a:lnSpc>
                <a:spcPct val="115000"/>
              </a:lnSpc>
              <a:spcBef>
                <a:spcPts val="0"/>
              </a:spcBef>
              <a:spcAft>
                <a:spcPts val="0"/>
              </a:spcAft>
              <a:buSzPts val="1400"/>
              <a:buNone/>
              <a:defRPr sz="1600">
                <a:solidFill>
                  <a:schemeClr val="accent1"/>
                </a:solidFill>
                <a:latin typeface="Roboto Black"/>
                <a:ea typeface="Roboto Black"/>
                <a:cs typeface="Roboto Black"/>
                <a:sym typeface="Roboto Black"/>
              </a:defRPr>
            </a:lvl1pPr>
            <a:lvl2pPr lvl="1" rtl="0" algn="r">
              <a:lnSpc>
                <a:spcPct val="115000"/>
              </a:lnSpc>
              <a:spcBef>
                <a:spcPts val="1600"/>
              </a:spcBef>
              <a:spcAft>
                <a:spcPts val="0"/>
              </a:spcAft>
              <a:buSzPts val="1100"/>
              <a:buNone/>
              <a:defRPr sz="1600">
                <a:solidFill>
                  <a:schemeClr val="accent1"/>
                </a:solidFill>
                <a:latin typeface="Roboto Black"/>
                <a:ea typeface="Roboto Black"/>
                <a:cs typeface="Roboto Black"/>
                <a:sym typeface="Roboto Black"/>
              </a:defRPr>
            </a:lvl2pPr>
            <a:lvl3pPr lvl="2" rtl="0" algn="r">
              <a:lnSpc>
                <a:spcPct val="115000"/>
              </a:lnSpc>
              <a:spcBef>
                <a:spcPts val="1600"/>
              </a:spcBef>
              <a:spcAft>
                <a:spcPts val="0"/>
              </a:spcAft>
              <a:buSzPts val="1100"/>
              <a:buNone/>
              <a:defRPr sz="1600">
                <a:solidFill>
                  <a:schemeClr val="accent1"/>
                </a:solidFill>
                <a:latin typeface="Roboto Black"/>
                <a:ea typeface="Roboto Black"/>
                <a:cs typeface="Roboto Black"/>
                <a:sym typeface="Roboto Black"/>
              </a:defRPr>
            </a:lvl3pPr>
            <a:lvl4pPr lvl="3" rtl="0" algn="r">
              <a:lnSpc>
                <a:spcPct val="115000"/>
              </a:lnSpc>
              <a:spcBef>
                <a:spcPts val="1600"/>
              </a:spcBef>
              <a:spcAft>
                <a:spcPts val="0"/>
              </a:spcAft>
              <a:buSzPts val="1100"/>
              <a:buNone/>
              <a:defRPr sz="1600">
                <a:solidFill>
                  <a:schemeClr val="accent1"/>
                </a:solidFill>
                <a:latin typeface="Roboto Black"/>
                <a:ea typeface="Roboto Black"/>
                <a:cs typeface="Roboto Black"/>
                <a:sym typeface="Roboto Black"/>
              </a:defRPr>
            </a:lvl4pPr>
            <a:lvl5pPr lvl="4" rtl="0" algn="r">
              <a:lnSpc>
                <a:spcPct val="115000"/>
              </a:lnSpc>
              <a:spcBef>
                <a:spcPts val="1600"/>
              </a:spcBef>
              <a:spcAft>
                <a:spcPts val="0"/>
              </a:spcAft>
              <a:buSzPts val="1100"/>
              <a:buNone/>
              <a:defRPr sz="1600">
                <a:solidFill>
                  <a:schemeClr val="accent1"/>
                </a:solidFill>
                <a:latin typeface="Roboto Black"/>
                <a:ea typeface="Roboto Black"/>
                <a:cs typeface="Roboto Black"/>
                <a:sym typeface="Roboto Black"/>
              </a:defRPr>
            </a:lvl5pPr>
            <a:lvl6pPr lvl="5" rtl="0" algn="r">
              <a:lnSpc>
                <a:spcPct val="115000"/>
              </a:lnSpc>
              <a:spcBef>
                <a:spcPts val="1600"/>
              </a:spcBef>
              <a:spcAft>
                <a:spcPts val="0"/>
              </a:spcAft>
              <a:buSzPts val="1100"/>
              <a:buNone/>
              <a:defRPr sz="1600">
                <a:solidFill>
                  <a:schemeClr val="accent1"/>
                </a:solidFill>
                <a:latin typeface="Roboto Black"/>
                <a:ea typeface="Roboto Black"/>
                <a:cs typeface="Roboto Black"/>
                <a:sym typeface="Roboto Black"/>
              </a:defRPr>
            </a:lvl6pPr>
            <a:lvl7pPr lvl="6" rtl="0" algn="r">
              <a:lnSpc>
                <a:spcPct val="115000"/>
              </a:lnSpc>
              <a:spcBef>
                <a:spcPts val="1600"/>
              </a:spcBef>
              <a:spcAft>
                <a:spcPts val="0"/>
              </a:spcAft>
              <a:buSzPts val="1100"/>
              <a:buNone/>
              <a:defRPr sz="1600">
                <a:solidFill>
                  <a:schemeClr val="accent1"/>
                </a:solidFill>
                <a:latin typeface="Roboto Black"/>
                <a:ea typeface="Roboto Black"/>
                <a:cs typeface="Roboto Black"/>
                <a:sym typeface="Roboto Black"/>
              </a:defRPr>
            </a:lvl7pPr>
            <a:lvl8pPr lvl="7" rtl="0" algn="r">
              <a:lnSpc>
                <a:spcPct val="115000"/>
              </a:lnSpc>
              <a:spcBef>
                <a:spcPts val="1600"/>
              </a:spcBef>
              <a:spcAft>
                <a:spcPts val="0"/>
              </a:spcAft>
              <a:buSzPts val="1100"/>
              <a:buNone/>
              <a:defRPr sz="1600">
                <a:solidFill>
                  <a:schemeClr val="accent1"/>
                </a:solidFill>
                <a:latin typeface="Roboto Black"/>
                <a:ea typeface="Roboto Black"/>
                <a:cs typeface="Roboto Black"/>
                <a:sym typeface="Roboto Black"/>
              </a:defRPr>
            </a:lvl8pPr>
            <a:lvl9pPr lvl="8" rtl="0" algn="r">
              <a:lnSpc>
                <a:spcPct val="115000"/>
              </a:lnSpc>
              <a:spcBef>
                <a:spcPts val="1600"/>
              </a:spcBef>
              <a:spcAft>
                <a:spcPts val="1600"/>
              </a:spcAft>
              <a:buSzPts val="1100"/>
              <a:buNone/>
              <a:defRPr sz="1600">
                <a:solidFill>
                  <a:schemeClr val="accent1"/>
                </a:solidFill>
                <a:latin typeface="Roboto Black"/>
                <a:ea typeface="Roboto Black"/>
                <a:cs typeface="Roboto Black"/>
                <a:sym typeface="Roboto Black"/>
              </a:defRPr>
            </a:lvl9pPr>
          </a:lstStyle>
          <a:p/>
        </p:txBody>
      </p:sp>
      <p:sp>
        <p:nvSpPr>
          <p:cNvPr id="207" name="Google Shape;207;p45"/>
          <p:cNvSpPr txBox="1"/>
          <p:nvPr>
            <p:ph idx="5" type="subTitle"/>
          </p:nvPr>
        </p:nvSpPr>
        <p:spPr>
          <a:xfrm>
            <a:off x="4933200" y="2473825"/>
            <a:ext cx="1644300" cy="423300"/>
          </a:xfrm>
          <a:prstGeom prst="rect">
            <a:avLst/>
          </a:prstGeom>
          <a:noFill/>
          <a:ln>
            <a:noFill/>
          </a:ln>
        </p:spPr>
        <p:txBody>
          <a:bodyPr anchorCtr="0" anchor="t" bIns="68575" lIns="68575" spcFirstLastPara="1" rIns="68575" wrap="square" tIns="68575">
            <a:noAutofit/>
          </a:bodyPr>
          <a:lstStyle>
            <a:lvl1pPr lvl="0" rtl="0" algn="r">
              <a:lnSpc>
                <a:spcPct val="100000"/>
              </a:lnSpc>
              <a:spcBef>
                <a:spcPts val="0"/>
              </a:spcBef>
              <a:spcAft>
                <a:spcPts val="0"/>
              </a:spcAft>
              <a:buSzPts val="1400"/>
              <a:buNone/>
              <a:defRPr sz="1600">
                <a:solidFill>
                  <a:schemeClr val="accent5"/>
                </a:solidFill>
                <a:latin typeface="Roboto"/>
                <a:ea typeface="Roboto"/>
                <a:cs typeface="Roboto"/>
                <a:sym typeface="Roboto"/>
              </a:defRPr>
            </a:lvl1pPr>
            <a:lvl2pPr lvl="1" rtl="0" algn="r">
              <a:lnSpc>
                <a:spcPct val="100000"/>
              </a:lnSpc>
              <a:spcBef>
                <a:spcPts val="0"/>
              </a:spcBef>
              <a:spcAft>
                <a:spcPts val="0"/>
              </a:spcAft>
              <a:buSzPts val="1100"/>
              <a:buNone/>
              <a:defRPr sz="1600">
                <a:solidFill>
                  <a:schemeClr val="accent5"/>
                </a:solidFill>
                <a:latin typeface="Roboto"/>
                <a:ea typeface="Roboto"/>
                <a:cs typeface="Roboto"/>
                <a:sym typeface="Roboto"/>
              </a:defRPr>
            </a:lvl2pPr>
            <a:lvl3pPr lvl="2" rtl="0" algn="r">
              <a:lnSpc>
                <a:spcPct val="100000"/>
              </a:lnSpc>
              <a:spcBef>
                <a:spcPts val="0"/>
              </a:spcBef>
              <a:spcAft>
                <a:spcPts val="0"/>
              </a:spcAft>
              <a:buSzPts val="1100"/>
              <a:buNone/>
              <a:defRPr sz="1600">
                <a:solidFill>
                  <a:schemeClr val="accent5"/>
                </a:solidFill>
                <a:latin typeface="Roboto"/>
                <a:ea typeface="Roboto"/>
                <a:cs typeface="Roboto"/>
                <a:sym typeface="Roboto"/>
              </a:defRPr>
            </a:lvl3pPr>
            <a:lvl4pPr lvl="3" rtl="0" algn="r">
              <a:lnSpc>
                <a:spcPct val="100000"/>
              </a:lnSpc>
              <a:spcBef>
                <a:spcPts val="0"/>
              </a:spcBef>
              <a:spcAft>
                <a:spcPts val="0"/>
              </a:spcAft>
              <a:buSzPts val="1100"/>
              <a:buNone/>
              <a:defRPr sz="1600">
                <a:solidFill>
                  <a:schemeClr val="accent5"/>
                </a:solidFill>
                <a:latin typeface="Roboto"/>
                <a:ea typeface="Roboto"/>
                <a:cs typeface="Roboto"/>
                <a:sym typeface="Roboto"/>
              </a:defRPr>
            </a:lvl4pPr>
            <a:lvl5pPr lvl="4" rtl="0" algn="r">
              <a:lnSpc>
                <a:spcPct val="100000"/>
              </a:lnSpc>
              <a:spcBef>
                <a:spcPts val="0"/>
              </a:spcBef>
              <a:spcAft>
                <a:spcPts val="0"/>
              </a:spcAft>
              <a:buSzPts val="1100"/>
              <a:buNone/>
              <a:defRPr sz="1600">
                <a:solidFill>
                  <a:schemeClr val="accent5"/>
                </a:solidFill>
                <a:latin typeface="Roboto"/>
                <a:ea typeface="Roboto"/>
                <a:cs typeface="Roboto"/>
                <a:sym typeface="Roboto"/>
              </a:defRPr>
            </a:lvl5pPr>
            <a:lvl6pPr lvl="5" rtl="0" algn="r">
              <a:lnSpc>
                <a:spcPct val="100000"/>
              </a:lnSpc>
              <a:spcBef>
                <a:spcPts val="0"/>
              </a:spcBef>
              <a:spcAft>
                <a:spcPts val="0"/>
              </a:spcAft>
              <a:buSzPts val="1100"/>
              <a:buNone/>
              <a:defRPr sz="1600">
                <a:solidFill>
                  <a:schemeClr val="accent5"/>
                </a:solidFill>
                <a:latin typeface="Roboto"/>
                <a:ea typeface="Roboto"/>
                <a:cs typeface="Roboto"/>
                <a:sym typeface="Roboto"/>
              </a:defRPr>
            </a:lvl6pPr>
            <a:lvl7pPr lvl="6" rtl="0" algn="r">
              <a:lnSpc>
                <a:spcPct val="100000"/>
              </a:lnSpc>
              <a:spcBef>
                <a:spcPts val="0"/>
              </a:spcBef>
              <a:spcAft>
                <a:spcPts val="0"/>
              </a:spcAft>
              <a:buSzPts val="1100"/>
              <a:buNone/>
              <a:defRPr sz="1600">
                <a:solidFill>
                  <a:schemeClr val="accent5"/>
                </a:solidFill>
                <a:latin typeface="Roboto"/>
                <a:ea typeface="Roboto"/>
                <a:cs typeface="Roboto"/>
                <a:sym typeface="Roboto"/>
              </a:defRPr>
            </a:lvl7pPr>
            <a:lvl8pPr lvl="7" rtl="0" algn="r">
              <a:lnSpc>
                <a:spcPct val="100000"/>
              </a:lnSpc>
              <a:spcBef>
                <a:spcPts val="0"/>
              </a:spcBef>
              <a:spcAft>
                <a:spcPts val="0"/>
              </a:spcAft>
              <a:buSzPts val="1100"/>
              <a:buNone/>
              <a:defRPr sz="1600">
                <a:solidFill>
                  <a:schemeClr val="accent5"/>
                </a:solidFill>
                <a:latin typeface="Roboto"/>
                <a:ea typeface="Roboto"/>
                <a:cs typeface="Roboto"/>
                <a:sym typeface="Roboto"/>
              </a:defRPr>
            </a:lvl8pPr>
            <a:lvl9pPr lvl="8" rtl="0" algn="r">
              <a:lnSpc>
                <a:spcPct val="100000"/>
              </a:lnSpc>
              <a:spcBef>
                <a:spcPts val="0"/>
              </a:spcBef>
              <a:spcAft>
                <a:spcPts val="0"/>
              </a:spcAft>
              <a:buSzPts val="1100"/>
              <a:buNone/>
              <a:defRPr sz="1600">
                <a:solidFill>
                  <a:schemeClr val="accent5"/>
                </a:solidFill>
                <a:latin typeface="Roboto"/>
                <a:ea typeface="Roboto"/>
                <a:cs typeface="Roboto"/>
                <a:sym typeface="Roboto"/>
              </a:defRPr>
            </a:lvl9pPr>
          </a:lstStyle>
          <a:p/>
        </p:txBody>
      </p:sp>
      <p:sp>
        <p:nvSpPr>
          <p:cNvPr id="208" name="Google Shape;208;p45"/>
          <p:cNvSpPr txBox="1"/>
          <p:nvPr>
            <p:ph idx="6" type="subTitle"/>
          </p:nvPr>
        </p:nvSpPr>
        <p:spPr>
          <a:xfrm>
            <a:off x="6779780" y="2473825"/>
            <a:ext cx="1644300" cy="423300"/>
          </a:xfrm>
          <a:prstGeom prst="rect">
            <a:avLst/>
          </a:prstGeom>
          <a:noFill/>
          <a:ln>
            <a:noFill/>
          </a:ln>
        </p:spPr>
        <p:txBody>
          <a:bodyPr anchorCtr="0" anchor="t" bIns="68575" lIns="68575" spcFirstLastPara="1" rIns="68575" wrap="square" tIns="68575">
            <a:noAutofit/>
          </a:bodyPr>
          <a:lstStyle>
            <a:lvl1pPr lvl="0" rtl="0" algn="r">
              <a:lnSpc>
                <a:spcPct val="100000"/>
              </a:lnSpc>
              <a:spcBef>
                <a:spcPts val="0"/>
              </a:spcBef>
              <a:spcAft>
                <a:spcPts val="0"/>
              </a:spcAft>
              <a:buSzPts val="1400"/>
              <a:buNone/>
              <a:defRPr sz="1600">
                <a:solidFill>
                  <a:schemeClr val="accent5"/>
                </a:solidFill>
                <a:latin typeface="Roboto"/>
                <a:ea typeface="Roboto"/>
                <a:cs typeface="Roboto"/>
                <a:sym typeface="Roboto"/>
              </a:defRPr>
            </a:lvl1pPr>
            <a:lvl2pPr lvl="1" rtl="0" algn="r">
              <a:lnSpc>
                <a:spcPct val="100000"/>
              </a:lnSpc>
              <a:spcBef>
                <a:spcPts val="0"/>
              </a:spcBef>
              <a:spcAft>
                <a:spcPts val="0"/>
              </a:spcAft>
              <a:buSzPts val="1100"/>
              <a:buNone/>
              <a:defRPr sz="1600">
                <a:solidFill>
                  <a:schemeClr val="accent5"/>
                </a:solidFill>
                <a:latin typeface="Roboto"/>
                <a:ea typeface="Roboto"/>
                <a:cs typeface="Roboto"/>
                <a:sym typeface="Roboto"/>
              </a:defRPr>
            </a:lvl2pPr>
            <a:lvl3pPr lvl="2" rtl="0" algn="r">
              <a:lnSpc>
                <a:spcPct val="100000"/>
              </a:lnSpc>
              <a:spcBef>
                <a:spcPts val="0"/>
              </a:spcBef>
              <a:spcAft>
                <a:spcPts val="0"/>
              </a:spcAft>
              <a:buSzPts val="1100"/>
              <a:buNone/>
              <a:defRPr sz="1600">
                <a:solidFill>
                  <a:schemeClr val="accent5"/>
                </a:solidFill>
                <a:latin typeface="Roboto"/>
                <a:ea typeface="Roboto"/>
                <a:cs typeface="Roboto"/>
                <a:sym typeface="Roboto"/>
              </a:defRPr>
            </a:lvl3pPr>
            <a:lvl4pPr lvl="3" rtl="0" algn="r">
              <a:lnSpc>
                <a:spcPct val="100000"/>
              </a:lnSpc>
              <a:spcBef>
                <a:spcPts val="0"/>
              </a:spcBef>
              <a:spcAft>
                <a:spcPts val="0"/>
              </a:spcAft>
              <a:buSzPts val="1100"/>
              <a:buNone/>
              <a:defRPr sz="1600">
                <a:solidFill>
                  <a:schemeClr val="accent5"/>
                </a:solidFill>
                <a:latin typeface="Roboto"/>
                <a:ea typeface="Roboto"/>
                <a:cs typeface="Roboto"/>
                <a:sym typeface="Roboto"/>
              </a:defRPr>
            </a:lvl4pPr>
            <a:lvl5pPr lvl="4" rtl="0" algn="r">
              <a:lnSpc>
                <a:spcPct val="100000"/>
              </a:lnSpc>
              <a:spcBef>
                <a:spcPts val="0"/>
              </a:spcBef>
              <a:spcAft>
                <a:spcPts val="0"/>
              </a:spcAft>
              <a:buSzPts val="1100"/>
              <a:buNone/>
              <a:defRPr sz="1600">
                <a:solidFill>
                  <a:schemeClr val="accent5"/>
                </a:solidFill>
                <a:latin typeface="Roboto"/>
                <a:ea typeface="Roboto"/>
                <a:cs typeface="Roboto"/>
                <a:sym typeface="Roboto"/>
              </a:defRPr>
            </a:lvl5pPr>
            <a:lvl6pPr lvl="5" rtl="0" algn="r">
              <a:lnSpc>
                <a:spcPct val="100000"/>
              </a:lnSpc>
              <a:spcBef>
                <a:spcPts val="0"/>
              </a:spcBef>
              <a:spcAft>
                <a:spcPts val="0"/>
              </a:spcAft>
              <a:buSzPts val="1100"/>
              <a:buNone/>
              <a:defRPr sz="1600">
                <a:solidFill>
                  <a:schemeClr val="accent5"/>
                </a:solidFill>
                <a:latin typeface="Roboto"/>
                <a:ea typeface="Roboto"/>
                <a:cs typeface="Roboto"/>
                <a:sym typeface="Roboto"/>
              </a:defRPr>
            </a:lvl6pPr>
            <a:lvl7pPr lvl="6" rtl="0" algn="r">
              <a:lnSpc>
                <a:spcPct val="100000"/>
              </a:lnSpc>
              <a:spcBef>
                <a:spcPts val="0"/>
              </a:spcBef>
              <a:spcAft>
                <a:spcPts val="0"/>
              </a:spcAft>
              <a:buSzPts val="1100"/>
              <a:buNone/>
              <a:defRPr sz="1600">
                <a:solidFill>
                  <a:schemeClr val="accent5"/>
                </a:solidFill>
                <a:latin typeface="Roboto"/>
                <a:ea typeface="Roboto"/>
                <a:cs typeface="Roboto"/>
                <a:sym typeface="Roboto"/>
              </a:defRPr>
            </a:lvl7pPr>
            <a:lvl8pPr lvl="7" rtl="0" algn="r">
              <a:lnSpc>
                <a:spcPct val="100000"/>
              </a:lnSpc>
              <a:spcBef>
                <a:spcPts val="0"/>
              </a:spcBef>
              <a:spcAft>
                <a:spcPts val="0"/>
              </a:spcAft>
              <a:buSzPts val="1100"/>
              <a:buNone/>
              <a:defRPr sz="1600">
                <a:solidFill>
                  <a:schemeClr val="accent5"/>
                </a:solidFill>
                <a:latin typeface="Roboto"/>
                <a:ea typeface="Roboto"/>
                <a:cs typeface="Roboto"/>
                <a:sym typeface="Roboto"/>
              </a:defRPr>
            </a:lvl8pPr>
            <a:lvl9pPr lvl="8" rtl="0" algn="r">
              <a:lnSpc>
                <a:spcPct val="100000"/>
              </a:lnSpc>
              <a:spcBef>
                <a:spcPts val="0"/>
              </a:spcBef>
              <a:spcAft>
                <a:spcPts val="0"/>
              </a:spcAft>
              <a:buSzPts val="1100"/>
              <a:buNone/>
              <a:defRPr sz="1600">
                <a:solidFill>
                  <a:schemeClr val="accent5"/>
                </a:solidFill>
                <a:latin typeface="Roboto"/>
                <a:ea typeface="Roboto"/>
                <a:cs typeface="Roboto"/>
                <a:sym typeface="Roboto"/>
              </a:defRPr>
            </a:lvl9pPr>
          </a:lstStyle>
          <a:p/>
        </p:txBody>
      </p:sp>
      <p:sp>
        <p:nvSpPr>
          <p:cNvPr id="209" name="Google Shape;209;p45"/>
          <p:cNvSpPr txBox="1"/>
          <p:nvPr>
            <p:ph idx="7" type="subTitle"/>
          </p:nvPr>
        </p:nvSpPr>
        <p:spPr>
          <a:xfrm>
            <a:off x="4933200" y="3996758"/>
            <a:ext cx="1644300" cy="423300"/>
          </a:xfrm>
          <a:prstGeom prst="rect">
            <a:avLst/>
          </a:prstGeom>
          <a:noFill/>
          <a:ln>
            <a:noFill/>
          </a:ln>
        </p:spPr>
        <p:txBody>
          <a:bodyPr anchorCtr="0" anchor="t" bIns="68575" lIns="68575" spcFirstLastPara="1" rIns="68575" wrap="square" tIns="68575">
            <a:noAutofit/>
          </a:bodyPr>
          <a:lstStyle>
            <a:lvl1pPr lvl="0" rtl="0" algn="r">
              <a:lnSpc>
                <a:spcPct val="100000"/>
              </a:lnSpc>
              <a:spcBef>
                <a:spcPts val="0"/>
              </a:spcBef>
              <a:spcAft>
                <a:spcPts val="0"/>
              </a:spcAft>
              <a:buSzPts val="1400"/>
              <a:buNone/>
              <a:defRPr sz="1600">
                <a:solidFill>
                  <a:schemeClr val="accent5"/>
                </a:solidFill>
                <a:latin typeface="Roboto"/>
                <a:ea typeface="Roboto"/>
                <a:cs typeface="Roboto"/>
                <a:sym typeface="Roboto"/>
              </a:defRPr>
            </a:lvl1pPr>
            <a:lvl2pPr lvl="1" rtl="0" algn="r">
              <a:lnSpc>
                <a:spcPct val="100000"/>
              </a:lnSpc>
              <a:spcBef>
                <a:spcPts val="0"/>
              </a:spcBef>
              <a:spcAft>
                <a:spcPts val="0"/>
              </a:spcAft>
              <a:buSzPts val="1100"/>
              <a:buNone/>
              <a:defRPr sz="1600">
                <a:solidFill>
                  <a:schemeClr val="accent5"/>
                </a:solidFill>
                <a:latin typeface="Roboto"/>
                <a:ea typeface="Roboto"/>
                <a:cs typeface="Roboto"/>
                <a:sym typeface="Roboto"/>
              </a:defRPr>
            </a:lvl2pPr>
            <a:lvl3pPr lvl="2" rtl="0" algn="r">
              <a:lnSpc>
                <a:spcPct val="100000"/>
              </a:lnSpc>
              <a:spcBef>
                <a:spcPts val="0"/>
              </a:spcBef>
              <a:spcAft>
                <a:spcPts val="0"/>
              </a:spcAft>
              <a:buSzPts val="1100"/>
              <a:buNone/>
              <a:defRPr sz="1600">
                <a:solidFill>
                  <a:schemeClr val="accent5"/>
                </a:solidFill>
                <a:latin typeface="Roboto"/>
                <a:ea typeface="Roboto"/>
                <a:cs typeface="Roboto"/>
                <a:sym typeface="Roboto"/>
              </a:defRPr>
            </a:lvl3pPr>
            <a:lvl4pPr lvl="3" rtl="0" algn="r">
              <a:lnSpc>
                <a:spcPct val="100000"/>
              </a:lnSpc>
              <a:spcBef>
                <a:spcPts val="0"/>
              </a:spcBef>
              <a:spcAft>
                <a:spcPts val="0"/>
              </a:spcAft>
              <a:buSzPts val="1100"/>
              <a:buNone/>
              <a:defRPr sz="1600">
                <a:solidFill>
                  <a:schemeClr val="accent5"/>
                </a:solidFill>
                <a:latin typeface="Roboto"/>
                <a:ea typeface="Roboto"/>
                <a:cs typeface="Roboto"/>
                <a:sym typeface="Roboto"/>
              </a:defRPr>
            </a:lvl4pPr>
            <a:lvl5pPr lvl="4" rtl="0" algn="r">
              <a:lnSpc>
                <a:spcPct val="100000"/>
              </a:lnSpc>
              <a:spcBef>
                <a:spcPts val="0"/>
              </a:spcBef>
              <a:spcAft>
                <a:spcPts val="0"/>
              </a:spcAft>
              <a:buSzPts val="1100"/>
              <a:buNone/>
              <a:defRPr sz="1600">
                <a:solidFill>
                  <a:schemeClr val="accent5"/>
                </a:solidFill>
                <a:latin typeface="Roboto"/>
                <a:ea typeface="Roboto"/>
                <a:cs typeface="Roboto"/>
                <a:sym typeface="Roboto"/>
              </a:defRPr>
            </a:lvl5pPr>
            <a:lvl6pPr lvl="5" rtl="0" algn="r">
              <a:lnSpc>
                <a:spcPct val="100000"/>
              </a:lnSpc>
              <a:spcBef>
                <a:spcPts val="0"/>
              </a:spcBef>
              <a:spcAft>
                <a:spcPts val="0"/>
              </a:spcAft>
              <a:buSzPts val="1100"/>
              <a:buNone/>
              <a:defRPr sz="1600">
                <a:solidFill>
                  <a:schemeClr val="accent5"/>
                </a:solidFill>
                <a:latin typeface="Roboto"/>
                <a:ea typeface="Roboto"/>
                <a:cs typeface="Roboto"/>
                <a:sym typeface="Roboto"/>
              </a:defRPr>
            </a:lvl6pPr>
            <a:lvl7pPr lvl="6" rtl="0" algn="r">
              <a:lnSpc>
                <a:spcPct val="100000"/>
              </a:lnSpc>
              <a:spcBef>
                <a:spcPts val="0"/>
              </a:spcBef>
              <a:spcAft>
                <a:spcPts val="0"/>
              </a:spcAft>
              <a:buSzPts val="1100"/>
              <a:buNone/>
              <a:defRPr sz="1600">
                <a:solidFill>
                  <a:schemeClr val="accent5"/>
                </a:solidFill>
                <a:latin typeface="Roboto"/>
                <a:ea typeface="Roboto"/>
                <a:cs typeface="Roboto"/>
                <a:sym typeface="Roboto"/>
              </a:defRPr>
            </a:lvl7pPr>
            <a:lvl8pPr lvl="7" rtl="0" algn="r">
              <a:lnSpc>
                <a:spcPct val="100000"/>
              </a:lnSpc>
              <a:spcBef>
                <a:spcPts val="0"/>
              </a:spcBef>
              <a:spcAft>
                <a:spcPts val="0"/>
              </a:spcAft>
              <a:buSzPts val="1100"/>
              <a:buNone/>
              <a:defRPr sz="1600">
                <a:solidFill>
                  <a:schemeClr val="accent5"/>
                </a:solidFill>
                <a:latin typeface="Roboto"/>
                <a:ea typeface="Roboto"/>
                <a:cs typeface="Roboto"/>
                <a:sym typeface="Roboto"/>
              </a:defRPr>
            </a:lvl8pPr>
            <a:lvl9pPr lvl="8" rtl="0" algn="r">
              <a:lnSpc>
                <a:spcPct val="100000"/>
              </a:lnSpc>
              <a:spcBef>
                <a:spcPts val="0"/>
              </a:spcBef>
              <a:spcAft>
                <a:spcPts val="0"/>
              </a:spcAft>
              <a:buSzPts val="1100"/>
              <a:buNone/>
              <a:defRPr sz="1600">
                <a:solidFill>
                  <a:schemeClr val="accent5"/>
                </a:solidFill>
                <a:latin typeface="Roboto"/>
                <a:ea typeface="Roboto"/>
                <a:cs typeface="Roboto"/>
                <a:sym typeface="Roboto"/>
              </a:defRPr>
            </a:lvl9pPr>
          </a:lstStyle>
          <a:p/>
        </p:txBody>
      </p:sp>
      <p:sp>
        <p:nvSpPr>
          <p:cNvPr id="210" name="Google Shape;210;p45"/>
          <p:cNvSpPr txBox="1"/>
          <p:nvPr>
            <p:ph idx="8" type="subTitle"/>
          </p:nvPr>
        </p:nvSpPr>
        <p:spPr>
          <a:xfrm>
            <a:off x="6779783" y="3996758"/>
            <a:ext cx="1644300" cy="423300"/>
          </a:xfrm>
          <a:prstGeom prst="rect">
            <a:avLst/>
          </a:prstGeom>
          <a:noFill/>
          <a:ln>
            <a:noFill/>
          </a:ln>
        </p:spPr>
        <p:txBody>
          <a:bodyPr anchorCtr="0" anchor="t" bIns="68575" lIns="68575" spcFirstLastPara="1" rIns="68575" wrap="square" tIns="68575">
            <a:noAutofit/>
          </a:bodyPr>
          <a:lstStyle>
            <a:lvl1pPr lvl="0" rtl="0" algn="r">
              <a:lnSpc>
                <a:spcPct val="100000"/>
              </a:lnSpc>
              <a:spcBef>
                <a:spcPts val="0"/>
              </a:spcBef>
              <a:spcAft>
                <a:spcPts val="0"/>
              </a:spcAft>
              <a:buSzPts val="1400"/>
              <a:buNone/>
              <a:defRPr sz="1600">
                <a:solidFill>
                  <a:schemeClr val="accent5"/>
                </a:solidFill>
                <a:latin typeface="Roboto"/>
                <a:ea typeface="Roboto"/>
                <a:cs typeface="Roboto"/>
                <a:sym typeface="Roboto"/>
              </a:defRPr>
            </a:lvl1pPr>
            <a:lvl2pPr lvl="1" rtl="0" algn="r">
              <a:lnSpc>
                <a:spcPct val="100000"/>
              </a:lnSpc>
              <a:spcBef>
                <a:spcPts val="0"/>
              </a:spcBef>
              <a:spcAft>
                <a:spcPts val="0"/>
              </a:spcAft>
              <a:buSzPts val="1100"/>
              <a:buNone/>
              <a:defRPr sz="1600">
                <a:solidFill>
                  <a:schemeClr val="accent5"/>
                </a:solidFill>
                <a:latin typeface="Roboto"/>
                <a:ea typeface="Roboto"/>
                <a:cs typeface="Roboto"/>
                <a:sym typeface="Roboto"/>
              </a:defRPr>
            </a:lvl2pPr>
            <a:lvl3pPr lvl="2" rtl="0" algn="r">
              <a:lnSpc>
                <a:spcPct val="100000"/>
              </a:lnSpc>
              <a:spcBef>
                <a:spcPts val="0"/>
              </a:spcBef>
              <a:spcAft>
                <a:spcPts val="0"/>
              </a:spcAft>
              <a:buSzPts val="1100"/>
              <a:buNone/>
              <a:defRPr sz="1600">
                <a:solidFill>
                  <a:schemeClr val="accent5"/>
                </a:solidFill>
                <a:latin typeface="Roboto"/>
                <a:ea typeface="Roboto"/>
                <a:cs typeface="Roboto"/>
                <a:sym typeface="Roboto"/>
              </a:defRPr>
            </a:lvl3pPr>
            <a:lvl4pPr lvl="3" rtl="0" algn="r">
              <a:lnSpc>
                <a:spcPct val="100000"/>
              </a:lnSpc>
              <a:spcBef>
                <a:spcPts val="0"/>
              </a:spcBef>
              <a:spcAft>
                <a:spcPts val="0"/>
              </a:spcAft>
              <a:buSzPts val="1100"/>
              <a:buNone/>
              <a:defRPr sz="1600">
                <a:solidFill>
                  <a:schemeClr val="accent5"/>
                </a:solidFill>
                <a:latin typeface="Roboto"/>
                <a:ea typeface="Roboto"/>
                <a:cs typeface="Roboto"/>
                <a:sym typeface="Roboto"/>
              </a:defRPr>
            </a:lvl4pPr>
            <a:lvl5pPr lvl="4" rtl="0" algn="r">
              <a:lnSpc>
                <a:spcPct val="100000"/>
              </a:lnSpc>
              <a:spcBef>
                <a:spcPts val="0"/>
              </a:spcBef>
              <a:spcAft>
                <a:spcPts val="0"/>
              </a:spcAft>
              <a:buSzPts val="1100"/>
              <a:buNone/>
              <a:defRPr sz="1600">
                <a:solidFill>
                  <a:schemeClr val="accent5"/>
                </a:solidFill>
                <a:latin typeface="Roboto"/>
                <a:ea typeface="Roboto"/>
                <a:cs typeface="Roboto"/>
                <a:sym typeface="Roboto"/>
              </a:defRPr>
            </a:lvl5pPr>
            <a:lvl6pPr lvl="5" rtl="0" algn="r">
              <a:lnSpc>
                <a:spcPct val="100000"/>
              </a:lnSpc>
              <a:spcBef>
                <a:spcPts val="0"/>
              </a:spcBef>
              <a:spcAft>
                <a:spcPts val="0"/>
              </a:spcAft>
              <a:buSzPts val="1100"/>
              <a:buNone/>
              <a:defRPr sz="1600">
                <a:solidFill>
                  <a:schemeClr val="accent5"/>
                </a:solidFill>
                <a:latin typeface="Roboto"/>
                <a:ea typeface="Roboto"/>
                <a:cs typeface="Roboto"/>
                <a:sym typeface="Roboto"/>
              </a:defRPr>
            </a:lvl6pPr>
            <a:lvl7pPr lvl="6" rtl="0" algn="r">
              <a:lnSpc>
                <a:spcPct val="100000"/>
              </a:lnSpc>
              <a:spcBef>
                <a:spcPts val="0"/>
              </a:spcBef>
              <a:spcAft>
                <a:spcPts val="0"/>
              </a:spcAft>
              <a:buSzPts val="1100"/>
              <a:buNone/>
              <a:defRPr sz="1600">
                <a:solidFill>
                  <a:schemeClr val="accent5"/>
                </a:solidFill>
                <a:latin typeface="Roboto"/>
                <a:ea typeface="Roboto"/>
                <a:cs typeface="Roboto"/>
                <a:sym typeface="Roboto"/>
              </a:defRPr>
            </a:lvl7pPr>
            <a:lvl8pPr lvl="7" rtl="0" algn="r">
              <a:lnSpc>
                <a:spcPct val="100000"/>
              </a:lnSpc>
              <a:spcBef>
                <a:spcPts val="0"/>
              </a:spcBef>
              <a:spcAft>
                <a:spcPts val="0"/>
              </a:spcAft>
              <a:buSzPts val="1100"/>
              <a:buNone/>
              <a:defRPr sz="1600">
                <a:solidFill>
                  <a:schemeClr val="accent5"/>
                </a:solidFill>
                <a:latin typeface="Roboto"/>
                <a:ea typeface="Roboto"/>
                <a:cs typeface="Roboto"/>
                <a:sym typeface="Roboto"/>
              </a:defRPr>
            </a:lvl8pPr>
            <a:lvl9pPr lvl="8" rtl="0" algn="r">
              <a:lnSpc>
                <a:spcPct val="100000"/>
              </a:lnSpc>
              <a:spcBef>
                <a:spcPts val="0"/>
              </a:spcBef>
              <a:spcAft>
                <a:spcPts val="0"/>
              </a:spcAft>
              <a:buSzPts val="1100"/>
              <a:buNone/>
              <a:defRPr sz="1600">
                <a:solidFill>
                  <a:schemeClr val="accent5"/>
                </a:solidFill>
                <a:latin typeface="Roboto"/>
                <a:ea typeface="Roboto"/>
                <a:cs typeface="Roboto"/>
                <a:sym typeface="Roboto"/>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four columns 2">
  <p:cSld name="Title + four columns 2">
    <p:spTree>
      <p:nvGrpSpPr>
        <p:cNvPr id="211" name="Shape 211"/>
        <p:cNvGrpSpPr/>
        <p:nvPr/>
      </p:nvGrpSpPr>
      <p:grpSpPr>
        <a:xfrm>
          <a:off x="0" y="0"/>
          <a:ext cx="0" cy="0"/>
          <a:chOff x="0" y="0"/>
          <a:chExt cx="0" cy="0"/>
        </a:xfrm>
      </p:grpSpPr>
      <p:sp>
        <p:nvSpPr>
          <p:cNvPr id="212" name="Google Shape;212;p46"/>
          <p:cNvSpPr txBox="1"/>
          <p:nvPr>
            <p:ph type="title"/>
          </p:nvPr>
        </p:nvSpPr>
        <p:spPr>
          <a:xfrm>
            <a:off x="720000" y="540000"/>
            <a:ext cx="3540300" cy="676200"/>
          </a:xfrm>
          <a:prstGeom prst="rect">
            <a:avLst/>
          </a:prstGeom>
          <a:noFill/>
          <a:ln>
            <a:noFill/>
          </a:ln>
        </p:spPr>
        <p:txBody>
          <a:bodyPr anchorCtr="0" anchor="t" bIns="68575" lIns="68575" spcFirstLastPara="1" rIns="68575" wrap="square" tIns="68575">
            <a:noAutofit/>
          </a:bodyPr>
          <a:lstStyle>
            <a:lvl1pPr lvl="0" rtl="0" algn="l">
              <a:lnSpc>
                <a:spcPct val="100000"/>
              </a:lnSpc>
              <a:spcBef>
                <a:spcPts val="0"/>
              </a:spcBef>
              <a:spcAft>
                <a:spcPts val="0"/>
              </a:spcAft>
              <a:buSzPts val="2100"/>
              <a:buNone/>
              <a:defRPr sz="3000">
                <a:solidFill>
                  <a:schemeClr val="accent2"/>
                </a:solidFill>
                <a:latin typeface="Roboto Black"/>
                <a:ea typeface="Roboto Black"/>
                <a:cs typeface="Roboto Black"/>
                <a:sym typeface="Roboto Black"/>
              </a:defRPr>
            </a:lvl1pPr>
            <a:lvl2pPr lvl="1" rtl="0" algn="l">
              <a:lnSpc>
                <a:spcPct val="100000"/>
              </a:lnSpc>
              <a:spcBef>
                <a:spcPts val="0"/>
              </a:spcBef>
              <a:spcAft>
                <a:spcPts val="0"/>
              </a:spcAft>
              <a:buSzPts val="2100"/>
              <a:buNone/>
              <a:defRPr sz="3000">
                <a:latin typeface="Roboto Black"/>
                <a:ea typeface="Roboto Black"/>
                <a:cs typeface="Roboto Black"/>
                <a:sym typeface="Roboto Black"/>
              </a:defRPr>
            </a:lvl2pPr>
            <a:lvl3pPr lvl="2" rtl="0" algn="l">
              <a:lnSpc>
                <a:spcPct val="100000"/>
              </a:lnSpc>
              <a:spcBef>
                <a:spcPts val="0"/>
              </a:spcBef>
              <a:spcAft>
                <a:spcPts val="0"/>
              </a:spcAft>
              <a:buSzPts val="2100"/>
              <a:buNone/>
              <a:defRPr sz="3000">
                <a:latin typeface="Roboto Black"/>
                <a:ea typeface="Roboto Black"/>
                <a:cs typeface="Roboto Black"/>
                <a:sym typeface="Roboto Black"/>
              </a:defRPr>
            </a:lvl3pPr>
            <a:lvl4pPr lvl="3" rtl="0" algn="l">
              <a:lnSpc>
                <a:spcPct val="100000"/>
              </a:lnSpc>
              <a:spcBef>
                <a:spcPts val="0"/>
              </a:spcBef>
              <a:spcAft>
                <a:spcPts val="0"/>
              </a:spcAft>
              <a:buSzPts val="2100"/>
              <a:buNone/>
              <a:defRPr sz="3000">
                <a:latin typeface="Roboto Black"/>
                <a:ea typeface="Roboto Black"/>
                <a:cs typeface="Roboto Black"/>
                <a:sym typeface="Roboto Black"/>
              </a:defRPr>
            </a:lvl4pPr>
            <a:lvl5pPr lvl="4" rtl="0" algn="l">
              <a:lnSpc>
                <a:spcPct val="100000"/>
              </a:lnSpc>
              <a:spcBef>
                <a:spcPts val="0"/>
              </a:spcBef>
              <a:spcAft>
                <a:spcPts val="0"/>
              </a:spcAft>
              <a:buSzPts val="2100"/>
              <a:buNone/>
              <a:defRPr sz="3000">
                <a:latin typeface="Roboto Black"/>
                <a:ea typeface="Roboto Black"/>
                <a:cs typeface="Roboto Black"/>
                <a:sym typeface="Roboto Black"/>
              </a:defRPr>
            </a:lvl5pPr>
            <a:lvl6pPr lvl="5" rtl="0" algn="l">
              <a:lnSpc>
                <a:spcPct val="100000"/>
              </a:lnSpc>
              <a:spcBef>
                <a:spcPts val="0"/>
              </a:spcBef>
              <a:spcAft>
                <a:spcPts val="0"/>
              </a:spcAft>
              <a:buSzPts val="2100"/>
              <a:buNone/>
              <a:defRPr sz="3000">
                <a:latin typeface="Roboto Black"/>
                <a:ea typeface="Roboto Black"/>
                <a:cs typeface="Roboto Black"/>
                <a:sym typeface="Roboto Black"/>
              </a:defRPr>
            </a:lvl6pPr>
            <a:lvl7pPr lvl="6" rtl="0" algn="l">
              <a:lnSpc>
                <a:spcPct val="100000"/>
              </a:lnSpc>
              <a:spcBef>
                <a:spcPts val="0"/>
              </a:spcBef>
              <a:spcAft>
                <a:spcPts val="0"/>
              </a:spcAft>
              <a:buSzPts val="2100"/>
              <a:buNone/>
              <a:defRPr sz="3000">
                <a:latin typeface="Roboto Black"/>
                <a:ea typeface="Roboto Black"/>
                <a:cs typeface="Roboto Black"/>
                <a:sym typeface="Roboto Black"/>
              </a:defRPr>
            </a:lvl7pPr>
            <a:lvl8pPr lvl="7" rtl="0" algn="l">
              <a:lnSpc>
                <a:spcPct val="100000"/>
              </a:lnSpc>
              <a:spcBef>
                <a:spcPts val="0"/>
              </a:spcBef>
              <a:spcAft>
                <a:spcPts val="0"/>
              </a:spcAft>
              <a:buSzPts val="2100"/>
              <a:buNone/>
              <a:defRPr sz="3000">
                <a:latin typeface="Roboto Black"/>
                <a:ea typeface="Roboto Black"/>
                <a:cs typeface="Roboto Black"/>
                <a:sym typeface="Roboto Black"/>
              </a:defRPr>
            </a:lvl8pPr>
            <a:lvl9pPr lvl="8" rtl="0" algn="l">
              <a:lnSpc>
                <a:spcPct val="100000"/>
              </a:lnSpc>
              <a:spcBef>
                <a:spcPts val="0"/>
              </a:spcBef>
              <a:spcAft>
                <a:spcPts val="0"/>
              </a:spcAft>
              <a:buSzPts val="2100"/>
              <a:buNone/>
              <a:defRPr sz="3000">
                <a:latin typeface="Roboto Black"/>
                <a:ea typeface="Roboto Black"/>
                <a:cs typeface="Roboto Black"/>
                <a:sym typeface="Roboto Black"/>
              </a:defRPr>
            </a:lvl9pPr>
          </a:lstStyle>
          <a:p/>
        </p:txBody>
      </p:sp>
      <p:sp>
        <p:nvSpPr>
          <p:cNvPr id="213" name="Google Shape;213;p46"/>
          <p:cNvSpPr txBox="1"/>
          <p:nvPr>
            <p:ph idx="1" type="subTitle"/>
          </p:nvPr>
        </p:nvSpPr>
        <p:spPr>
          <a:xfrm>
            <a:off x="720000" y="2337700"/>
            <a:ext cx="3306000" cy="2126700"/>
          </a:xfrm>
          <a:prstGeom prst="rect">
            <a:avLst/>
          </a:prstGeom>
          <a:noFill/>
          <a:ln>
            <a:noFill/>
          </a:ln>
        </p:spPr>
        <p:txBody>
          <a:bodyPr anchorCtr="0" anchor="t" bIns="68575" lIns="68575" spcFirstLastPara="1" rIns="68575" wrap="square" tIns="68575">
            <a:noAutofit/>
          </a:bodyPr>
          <a:lstStyle>
            <a:lvl1pPr lvl="0" rtl="0" algn="l">
              <a:lnSpc>
                <a:spcPct val="100000"/>
              </a:lnSpc>
              <a:spcBef>
                <a:spcPts val="0"/>
              </a:spcBef>
              <a:spcAft>
                <a:spcPts val="0"/>
              </a:spcAft>
              <a:buSzPts val="1400"/>
              <a:buNone/>
              <a:defRPr sz="1600">
                <a:solidFill>
                  <a:schemeClr val="accent5"/>
                </a:solidFill>
                <a:latin typeface="Roboto"/>
                <a:ea typeface="Roboto"/>
                <a:cs typeface="Roboto"/>
                <a:sym typeface="Roboto"/>
              </a:defRPr>
            </a:lvl1pPr>
            <a:lvl2pPr lvl="1" rtl="0" algn="l">
              <a:lnSpc>
                <a:spcPct val="100000"/>
              </a:lnSpc>
              <a:spcBef>
                <a:spcPts val="1600"/>
              </a:spcBef>
              <a:spcAft>
                <a:spcPts val="0"/>
              </a:spcAft>
              <a:buSzPts val="1100"/>
              <a:buNone/>
              <a:defRPr sz="1600">
                <a:solidFill>
                  <a:schemeClr val="accent5"/>
                </a:solidFill>
                <a:latin typeface="Roboto"/>
                <a:ea typeface="Roboto"/>
                <a:cs typeface="Roboto"/>
                <a:sym typeface="Roboto"/>
              </a:defRPr>
            </a:lvl2pPr>
            <a:lvl3pPr lvl="2" rtl="0" algn="l">
              <a:lnSpc>
                <a:spcPct val="100000"/>
              </a:lnSpc>
              <a:spcBef>
                <a:spcPts val="1600"/>
              </a:spcBef>
              <a:spcAft>
                <a:spcPts val="0"/>
              </a:spcAft>
              <a:buSzPts val="1100"/>
              <a:buNone/>
              <a:defRPr sz="1600">
                <a:solidFill>
                  <a:schemeClr val="accent5"/>
                </a:solidFill>
                <a:latin typeface="Roboto"/>
                <a:ea typeface="Roboto"/>
                <a:cs typeface="Roboto"/>
                <a:sym typeface="Roboto"/>
              </a:defRPr>
            </a:lvl3pPr>
            <a:lvl4pPr lvl="3" rtl="0" algn="l">
              <a:lnSpc>
                <a:spcPct val="100000"/>
              </a:lnSpc>
              <a:spcBef>
                <a:spcPts val="1600"/>
              </a:spcBef>
              <a:spcAft>
                <a:spcPts val="0"/>
              </a:spcAft>
              <a:buSzPts val="1100"/>
              <a:buNone/>
              <a:defRPr sz="1600">
                <a:solidFill>
                  <a:schemeClr val="accent5"/>
                </a:solidFill>
                <a:latin typeface="Roboto"/>
                <a:ea typeface="Roboto"/>
                <a:cs typeface="Roboto"/>
                <a:sym typeface="Roboto"/>
              </a:defRPr>
            </a:lvl4pPr>
            <a:lvl5pPr lvl="4" rtl="0" algn="l">
              <a:lnSpc>
                <a:spcPct val="100000"/>
              </a:lnSpc>
              <a:spcBef>
                <a:spcPts val="1600"/>
              </a:spcBef>
              <a:spcAft>
                <a:spcPts val="0"/>
              </a:spcAft>
              <a:buSzPts val="1100"/>
              <a:buNone/>
              <a:defRPr sz="1600">
                <a:solidFill>
                  <a:schemeClr val="accent5"/>
                </a:solidFill>
                <a:latin typeface="Roboto"/>
                <a:ea typeface="Roboto"/>
                <a:cs typeface="Roboto"/>
                <a:sym typeface="Roboto"/>
              </a:defRPr>
            </a:lvl5pPr>
            <a:lvl6pPr lvl="5" rtl="0" algn="l">
              <a:lnSpc>
                <a:spcPct val="100000"/>
              </a:lnSpc>
              <a:spcBef>
                <a:spcPts val="1600"/>
              </a:spcBef>
              <a:spcAft>
                <a:spcPts val="0"/>
              </a:spcAft>
              <a:buSzPts val="1100"/>
              <a:buNone/>
              <a:defRPr sz="1600">
                <a:solidFill>
                  <a:schemeClr val="accent5"/>
                </a:solidFill>
                <a:latin typeface="Roboto"/>
                <a:ea typeface="Roboto"/>
                <a:cs typeface="Roboto"/>
                <a:sym typeface="Roboto"/>
              </a:defRPr>
            </a:lvl6pPr>
            <a:lvl7pPr lvl="6" rtl="0" algn="l">
              <a:lnSpc>
                <a:spcPct val="100000"/>
              </a:lnSpc>
              <a:spcBef>
                <a:spcPts val="1600"/>
              </a:spcBef>
              <a:spcAft>
                <a:spcPts val="0"/>
              </a:spcAft>
              <a:buSzPts val="1100"/>
              <a:buNone/>
              <a:defRPr sz="1600">
                <a:solidFill>
                  <a:schemeClr val="accent5"/>
                </a:solidFill>
                <a:latin typeface="Roboto"/>
                <a:ea typeface="Roboto"/>
                <a:cs typeface="Roboto"/>
                <a:sym typeface="Roboto"/>
              </a:defRPr>
            </a:lvl7pPr>
            <a:lvl8pPr lvl="7" rtl="0" algn="l">
              <a:lnSpc>
                <a:spcPct val="100000"/>
              </a:lnSpc>
              <a:spcBef>
                <a:spcPts val="1600"/>
              </a:spcBef>
              <a:spcAft>
                <a:spcPts val="0"/>
              </a:spcAft>
              <a:buSzPts val="1100"/>
              <a:buNone/>
              <a:defRPr sz="1600">
                <a:solidFill>
                  <a:schemeClr val="accent5"/>
                </a:solidFill>
                <a:latin typeface="Roboto"/>
                <a:ea typeface="Roboto"/>
                <a:cs typeface="Roboto"/>
                <a:sym typeface="Roboto"/>
              </a:defRPr>
            </a:lvl8pPr>
            <a:lvl9pPr lvl="8" rtl="0" algn="l">
              <a:lnSpc>
                <a:spcPct val="100000"/>
              </a:lnSpc>
              <a:spcBef>
                <a:spcPts val="1600"/>
              </a:spcBef>
              <a:spcAft>
                <a:spcPts val="1600"/>
              </a:spcAft>
              <a:buSzPts val="1100"/>
              <a:buNone/>
              <a:defRPr sz="1600">
                <a:solidFill>
                  <a:schemeClr val="accent5"/>
                </a:solidFill>
                <a:latin typeface="Roboto"/>
                <a:ea typeface="Roboto"/>
                <a:cs typeface="Roboto"/>
                <a:sym typeface="Roboto"/>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hree columns">
  <p:cSld name="Title + three columns">
    <p:spTree>
      <p:nvGrpSpPr>
        <p:cNvPr id="214" name="Shape 214"/>
        <p:cNvGrpSpPr/>
        <p:nvPr/>
      </p:nvGrpSpPr>
      <p:grpSpPr>
        <a:xfrm>
          <a:off x="0" y="0"/>
          <a:ext cx="0" cy="0"/>
          <a:chOff x="0" y="0"/>
          <a:chExt cx="0" cy="0"/>
        </a:xfrm>
      </p:grpSpPr>
      <p:sp>
        <p:nvSpPr>
          <p:cNvPr id="215" name="Google Shape;215;p47"/>
          <p:cNvSpPr/>
          <p:nvPr/>
        </p:nvSpPr>
        <p:spPr>
          <a:xfrm>
            <a:off x="243750" y="209550"/>
            <a:ext cx="8652600" cy="4725000"/>
          </a:xfrm>
          <a:prstGeom prst="rect">
            <a:avLst/>
          </a:prstGeom>
          <a:gradFill>
            <a:gsLst>
              <a:gs pos="0">
                <a:schemeClr val="accent6"/>
              </a:gs>
              <a:gs pos="100000">
                <a:srgbClr val="FFFFFF">
                  <a:alpha val="0"/>
                </a:srgbClr>
              </a:gs>
            </a:gsLst>
            <a:lin ang="10801400" scaled="0"/>
          </a:gra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400"/>
              <a:buFont typeface="Arial"/>
              <a:buNone/>
            </a:pPr>
            <a:r>
              <a:t/>
            </a:r>
            <a:endParaRPr sz="1400">
              <a:solidFill>
                <a:srgbClr val="000000"/>
              </a:solidFill>
              <a:latin typeface="Arial"/>
              <a:ea typeface="Arial"/>
              <a:cs typeface="Arial"/>
              <a:sym typeface="Arial"/>
            </a:endParaRPr>
          </a:p>
        </p:txBody>
      </p:sp>
      <p:sp>
        <p:nvSpPr>
          <p:cNvPr id="216" name="Google Shape;216;p47"/>
          <p:cNvSpPr txBox="1"/>
          <p:nvPr>
            <p:ph type="title"/>
          </p:nvPr>
        </p:nvSpPr>
        <p:spPr>
          <a:xfrm>
            <a:off x="720000" y="540000"/>
            <a:ext cx="4441500" cy="676200"/>
          </a:xfrm>
          <a:prstGeom prst="rect">
            <a:avLst/>
          </a:prstGeom>
          <a:noFill/>
          <a:ln>
            <a:noFill/>
          </a:ln>
        </p:spPr>
        <p:txBody>
          <a:bodyPr anchorCtr="0" anchor="t" bIns="68575" lIns="68575" spcFirstLastPara="1" rIns="68575" wrap="square" tIns="68575">
            <a:noAutofit/>
          </a:bodyPr>
          <a:lstStyle>
            <a:lvl1pPr lvl="0" rtl="0" algn="l">
              <a:lnSpc>
                <a:spcPct val="100000"/>
              </a:lnSpc>
              <a:spcBef>
                <a:spcPts val="0"/>
              </a:spcBef>
              <a:spcAft>
                <a:spcPts val="0"/>
              </a:spcAft>
              <a:buSzPts val="2100"/>
              <a:buNone/>
              <a:defRPr sz="3000">
                <a:solidFill>
                  <a:schemeClr val="accent2"/>
                </a:solidFill>
                <a:latin typeface="Roboto Black"/>
                <a:ea typeface="Roboto Black"/>
                <a:cs typeface="Roboto Black"/>
                <a:sym typeface="Roboto Black"/>
              </a:defRPr>
            </a:lvl1pPr>
            <a:lvl2pPr lvl="1" rtl="0" algn="l">
              <a:lnSpc>
                <a:spcPct val="100000"/>
              </a:lnSpc>
              <a:spcBef>
                <a:spcPts val="0"/>
              </a:spcBef>
              <a:spcAft>
                <a:spcPts val="0"/>
              </a:spcAft>
              <a:buSzPts val="2100"/>
              <a:buNone/>
              <a:defRPr sz="3000">
                <a:latin typeface="Roboto Black"/>
                <a:ea typeface="Roboto Black"/>
                <a:cs typeface="Roboto Black"/>
                <a:sym typeface="Roboto Black"/>
              </a:defRPr>
            </a:lvl2pPr>
            <a:lvl3pPr lvl="2" rtl="0" algn="l">
              <a:lnSpc>
                <a:spcPct val="100000"/>
              </a:lnSpc>
              <a:spcBef>
                <a:spcPts val="0"/>
              </a:spcBef>
              <a:spcAft>
                <a:spcPts val="0"/>
              </a:spcAft>
              <a:buSzPts val="2100"/>
              <a:buNone/>
              <a:defRPr sz="3000">
                <a:latin typeface="Roboto Black"/>
                <a:ea typeface="Roboto Black"/>
                <a:cs typeface="Roboto Black"/>
                <a:sym typeface="Roboto Black"/>
              </a:defRPr>
            </a:lvl3pPr>
            <a:lvl4pPr lvl="3" rtl="0" algn="l">
              <a:lnSpc>
                <a:spcPct val="100000"/>
              </a:lnSpc>
              <a:spcBef>
                <a:spcPts val="0"/>
              </a:spcBef>
              <a:spcAft>
                <a:spcPts val="0"/>
              </a:spcAft>
              <a:buSzPts val="2100"/>
              <a:buNone/>
              <a:defRPr sz="3000">
                <a:latin typeface="Roboto Black"/>
                <a:ea typeface="Roboto Black"/>
                <a:cs typeface="Roboto Black"/>
                <a:sym typeface="Roboto Black"/>
              </a:defRPr>
            </a:lvl4pPr>
            <a:lvl5pPr lvl="4" rtl="0" algn="l">
              <a:lnSpc>
                <a:spcPct val="100000"/>
              </a:lnSpc>
              <a:spcBef>
                <a:spcPts val="0"/>
              </a:spcBef>
              <a:spcAft>
                <a:spcPts val="0"/>
              </a:spcAft>
              <a:buSzPts val="2100"/>
              <a:buNone/>
              <a:defRPr sz="3000">
                <a:latin typeface="Roboto Black"/>
                <a:ea typeface="Roboto Black"/>
                <a:cs typeface="Roboto Black"/>
                <a:sym typeface="Roboto Black"/>
              </a:defRPr>
            </a:lvl5pPr>
            <a:lvl6pPr lvl="5" rtl="0" algn="l">
              <a:lnSpc>
                <a:spcPct val="100000"/>
              </a:lnSpc>
              <a:spcBef>
                <a:spcPts val="0"/>
              </a:spcBef>
              <a:spcAft>
                <a:spcPts val="0"/>
              </a:spcAft>
              <a:buSzPts val="2100"/>
              <a:buNone/>
              <a:defRPr sz="3000">
                <a:latin typeface="Roboto Black"/>
                <a:ea typeface="Roboto Black"/>
                <a:cs typeface="Roboto Black"/>
                <a:sym typeface="Roboto Black"/>
              </a:defRPr>
            </a:lvl6pPr>
            <a:lvl7pPr lvl="6" rtl="0" algn="l">
              <a:lnSpc>
                <a:spcPct val="100000"/>
              </a:lnSpc>
              <a:spcBef>
                <a:spcPts val="0"/>
              </a:spcBef>
              <a:spcAft>
                <a:spcPts val="0"/>
              </a:spcAft>
              <a:buSzPts val="2100"/>
              <a:buNone/>
              <a:defRPr sz="3000">
                <a:latin typeface="Roboto Black"/>
                <a:ea typeface="Roboto Black"/>
                <a:cs typeface="Roboto Black"/>
                <a:sym typeface="Roboto Black"/>
              </a:defRPr>
            </a:lvl7pPr>
            <a:lvl8pPr lvl="7" rtl="0" algn="l">
              <a:lnSpc>
                <a:spcPct val="100000"/>
              </a:lnSpc>
              <a:spcBef>
                <a:spcPts val="0"/>
              </a:spcBef>
              <a:spcAft>
                <a:spcPts val="0"/>
              </a:spcAft>
              <a:buSzPts val="2100"/>
              <a:buNone/>
              <a:defRPr sz="3000">
                <a:latin typeface="Roboto Black"/>
                <a:ea typeface="Roboto Black"/>
                <a:cs typeface="Roboto Black"/>
                <a:sym typeface="Roboto Black"/>
              </a:defRPr>
            </a:lvl8pPr>
            <a:lvl9pPr lvl="8" rtl="0" algn="l">
              <a:lnSpc>
                <a:spcPct val="100000"/>
              </a:lnSpc>
              <a:spcBef>
                <a:spcPts val="0"/>
              </a:spcBef>
              <a:spcAft>
                <a:spcPts val="0"/>
              </a:spcAft>
              <a:buSzPts val="2100"/>
              <a:buNone/>
              <a:defRPr sz="3000">
                <a:latin typeface="Roboto Black"/>
                <a:ea typeface="Roboto Black"/>
                <a:cs typeface="Roboto Black"/>
                <a:sym typeface="Roboto Black"/>
              </a:defRPr>
            </a:lvl9pPr>
          </a:lstStyle>
          <a:p/>
        </p:txBody>
      </p:sp>
      <p:sp>
        <p:nvSpPr>
          <p:cNvPr id="217" name="Google Shape;217;p47"/>
          <p:cNvSpPr txBox="1"/>
          <p:nvPr>
            <p:ph idx="1" type="subTitle"/>
          </p:nvPr>
        </p:nvSpPr>
        <p:spPr>
          <a:xfrm>
            <a:off x="720024" y="1028025"/>
            <a:ext cx="3780000" cy="1179600"/>
          </a:xfrm>
          <a:prstGeom prst="rect">
            <a:avLst/>
          </a:prstGeom>
          <a:noFill/>
          <a:ln>
            <a:noFill/>
          </a:ln>
        </p:spPr>
        <p:txBody>
          <a:bodyPr anchorCtr="0" anchor="t" bIns="68575" lIns="68575" spcFirstLastPara="1" rIns="68575" wrap="square" tIns="68575">
            <a:noAutofit/>
          </a:bodyPr>
          <a:lstStyle>
            <a:lvl1pPr lvl="0" rtl="0" algn="l">
              <a:lnSpc>
                <a:spcPct val="100000"/>
              </a:lnSpc>
              <a:spcBef>
                <a:spcPts val="0"/>
              </a:spcBef>
              <a:spcAft>
                <a:spcPts val="0"/>
              </a:spcAft>
              <a:buSzPts val="1400"/>
              <a:buNone/>
              <a:defRPr>
                <a:solidFill>
                  <a:schemeClr val="lt1"/>
                </a:solidFill>
                <a:latin typeface="Roboto"/>
                <a:ea typeface="Roboto"/>
                <a:cs typeface="Roboto"/>
                <a:sym typeface="Roboto"/>
              </a:defRPr>
            </a:lvl1pPr>
            <a:lvl2pPr lvl="1" rtl="0" algn="l">
              <a:lnSpc>
                <a:spcPct val="100000"/>
              </a:lnSpc>
              <a:spcBef>
                <a:spcPts val="0"/>
              </a:spcBef>
              <a:spcAft>
                <a:spcPts val="0"/>
              </a:spcAft>
              <a:buSzPts val="1100"/>
              <a:buNone/>
              <a:defRPr>
                <a:solidFill>
                  <a:schemeClr val="lt1"/>
                </a:solidFill>
                <a:latin typeface="Roboto"/>
                <a:ea typeface="Roboto"/>
                <a:cs typeface="Roboto"/>
                <a:sym typeface="Roboto"/>
              </a:defRPr>
            </a:lvl2pPr>
            <a:lvl3pPr lvl="2" rtl="0" algn="l">
              <a:lnSpc>
                <a:spcPct val="100000"/>
              </a:lnSpc>
              <a:spcBef>
                <a:spcPts val="0"/>
              </a:spcBef>
              <a:spcAft>
                <a:spcPts val="0"/>
              </a:spcAft>
              <a:buSzPts val="1100"/>
              <a:buNone/>
              <a:defRPr>
                <a:solidFill>
                  <a:schemeClr val="lt1"/>
                </a:solidFill>
                <a:latin typeface="Roboto"/>
                <a:ea typeface="Roboto"/>
                <a:cs typeface="Roboto"/>
                <a:sym typeface="Roboto"/>
              </a:defRPr>
            </a:lvl3pPr>
            <a:lvl4pPr lvl="3" rtl="0" algn="l">
              <a:lnSpc>
                <a:spcPct val="100000"/>
              </a:lnSpc>
              <a:spcBef>
                <a:spcPts val="0"/>
              </a:spcBef>
              <a:spcAft>
                <a:spcPts val="0"/>
              </a:spcAft>
              <a:buSzPts val="1100"/>
              <a:buNone/>
              <a:defRPr>
                <a:solidFill>
                  <a:schemeClr val="lt1"/>
                </a:solidFill>
                <a:latin typeface="Roboto"/>
                <a:ea typeface="Roboto"/>
                <a:cs typeface="Roboto"/>
                <a:sym typeface="Roboto"/>
              </a:defRPr>
            </a:lvl4pPr>
            <a:lvl5pPr lvl="4" rtl="0" algn="l">
              <a:lnSpc>
                <a:spcPct val="100000"/>
              </a:lnSpc>
              <a:spcBef>
                <a:spcPts val="0"/>
              </a:spcBef>
              <a:spcAft>
                <a:spcPts val="0"/>
              </a:spcAft>
              <a:buSzPts val="1100"/>
              <a:buNone/>
              <a:defRPr>
                <a:solidFill>
                  <a:schemeClr val="lt1"/>
                </a:solidFill>
                <a:latin typeface="Roboto"/>
                <a:ea typeface="Roboto"/>
                <a:cs typeface="Roboto"/>
                <a:sym typeface="Roboto"/>
              </a:defRPr>
            </a:lvl5pPr>
            <a:lvl6pPr lvl="5" rtl="0" algn="l">
              <a:lnSpc>
                <a:spcPct val="100000"/>
              </a:lnSpc>
              <a:spcBef>
                <a:spcPts val="0"/>
              </a:spcBef>
              <a:spcAft>
                <a:spcPts val="0"/>
              </a:spcAft>
              <a:buSzPts val="1100"/>
              <a:buNone/>
              <a:defRPr>
                <a:solidFill>
                  <a:schemeClr val="lt1"/>
                </a:solidFill>
                <a:latin typeface="Roboto"/>
                <a:ea typeface="Roboto"/>
                <a:cs typeface="Roboto"/>
                <a:sym typeface="Roboto"/>
              </a:defRPr>
            </a:lvl6pPr>
            <a:lvl7pPr lvl="6" rtl="0" algn="l">
              <a:lnSpc>
                <a:spcPct val="100000"/>
              </a:lnSpc>
              <a:spcBef>
                <a:spcPts val="0"/>
              </a:spcBef>
              <a:spcAft>
                <a:spcPts val="0"/>
              </a:spcAft>
              <a:buSzPts val="1100"/>
              <a:buNone/>
              <a:defRPr>
                <a:solidFill>
                  <a:schemeClr val="lt1"/>
                </a:solidFill>
                <a:latin typeface="Roboto"/>
                <a:ea typeface="Roboto"/>
                <a:cs typeface="Roboto"/>
                <a:sym typeface="Roboto"/>
              </a:defRPr>
            </a:lvl7pPr>
            <a:lvl8pPr lvl="7" rtl="0" algn="l">
              <a:lnSpc>
                <a:spcPct val="100000"/>
              </a:lnSpc>
              <a:spcBef>
                <a:spcPts val="0"/>
              </a:spcBef>
              <a:spcAft>
                <a:spcPts val="0"/>
              </a:spcAft>
              <a:buSzPts val="1100"/>
              <a:buNone/>
              <a:defRPr>
                <a:solidFill>
                  <a:schemeClr val="lt1"/>
                </a:solidFill>
                <a:latin typeface="Roboto"/>
                <a:ea typeface="Roboto"/>
                <a:cs typeface="Roboto"/>
                <a:sym typeface="Roboto"/>
              </a:defRPr>
            </a:lvl8pPr>
            <a:lvl9pPr lvl="8" rtl="0" algn="l">
              <a:lnSpc>
                <a:spcPct val="100000"/>
              </a:lnSpc>
              <a:spcBef>
                <a:spcPts val="0"/>
              </a:spcBef>
              <a:spcAft>
                <a:spcPts val="0"/>
              </a:spcAft>
              <a:buSzPts val="1100"/>
              <a:buNone/>
              <a:defRPr>
                <a:solidFill>
                  <a:schemeClr val="lt1"/>
                </a:solidFill>
                <a:latin typeface="Roboto"/>
                <a:ea typeface="Roboto"/>
                <a:cs typeface="Roboto"/>
                <a:sym typeface="Roboto"/>
              </a:defRPr>
            </a:lvl9pPr>
          </a:lstStyle>
          <a:p/>
        </p:txBody>
      </p:sp>
      <p:sp>
        <p:nvSpPr>
          <p:cNvPr id="218" name="Google Shape;218;p47"/>
          <p:cNvSpPr txBox="1"/>
          <p:nvPr>
            <p:ph idx="2" type="subTitle"/>
          </p:nvPr>
        </p:nvSpPr>
        <p:spPr>
          <a:xfrm>
            <a:off x="6113095" y="1372584"/>
            <a:ext cx="1997100" cy="306300"/>
          </a:xfrm>
          <a:prstGeom prst="rect">
            <a:avLst/>
          </a:prstGeom>
          <a:noFill/>
          <a:ln>
            <a:noFill/>
          </a:ln>
        </p:spPr>
        <p:txBody>
          <a:bodyPr anchorCtr="0" anchor="t" bIns="68575" lIns="68575" spcFirstLastPara="1" rIns="68575" wrap="square" tIns="68575">
            <a:noAutofit/>
          </a:bodyPr>
          <a:lstStyle>
            <a:lvl1pPr lvl="0" rtl="0" algn="r">
              <a:lnSpc>
                <a:spcPct val="115000"/>
              </a:lnSpc>
              <a:spcBef>
                <a:spcPts val="0"/>
              </a:spcBef>
              <a:spcAft>
                <a:spcPts val="0"/>
              </a:spcAft>
              <a:buSzPts val="1400"/>
              <a:buNone/>
              <a:defRPr sz="1600">
                <a:solidFill>
                  <a:schemeClr val="accent1"/>
                </a:solidFill>
                <a:latin typeface="Roboto Black"/>
                <a:ea typeface="Roboto Black"/>
                <a:cs typeface="Roboto Black"/>
                <a:sym typeface="Roboto Black"/>
              </a:defRPr>
            </a:lvl1pPr>
            <a:lvl2pPr lvl="1" rtl="0" algn="r">
              <a:lnSpc>
                <a:spcPct val="115000"/>
              </a:lnSpc>
              <a:spcBef>
                <a:spcPts val="1600"/>
              </a:spcBef>
              <a:spcAft>
                <a:spcPts val="0"/>
              </a:spcAft>
              <a:buSzPts val="1100"/>
              <a:buNone/>
              <a:defRPr sz="1600">
                <a:solidFill>
                  <a:schemeClr val="accent1"/>
                </a:solidFill>
                <a:latin typeface="Roboto Black"/>
                <a:ea typeface="Roboto Black"/>
                <a:cs typeface="Roboto Black"/>
                <a:sym typeface="Roboto Black"/>
              </a:defRPr>
            </a:lvl2pPr>
            <a:lvl3pPr lvl="2" rtl="0" algn="r">
              <a:lnSpc>
                <a:spcPct val="115000"/>
              </a:lnSpc>
              <a:spcBef>
                <a:spcPts val="1600"/>
              </a:spcBef>
              <a:spcAft>
                <a:spcPts val="0"/>
              </a:spcAft>
              <a:buSzPts val="1100"/>
              <a:buNone/>
              <a:defRPr sz="1600">
                <a:solidFill>
                  <a:schemeClr val="accent1"/>
                </a:solidFill>
                <a:latin typeface="Roboto Black"/>
                <a:ea typeface="Roboto Black"/>
                <a:cs typeface="Roboto Black"/>
                <a:sym typeface="Roboto Black"/>
              </a:defRPr>
            </a:lvl3pPr>
            <a:lvl4pPr lvl="3" rtl="0" algn="r">
              <a:lnSpc>
                <a:spcPct val="115000"/>
              </a:lnSpc>
              <a:spcBef>
                <a:spcPts val="1600"/>
              </a:spcBef>
              <a:spcAft>
                <a:spcPts val="0"/>
              </a:spcAft>
              <a:buSzPts val="1100"/>
              <a:buNone/>
              <a:defRPr sz="1600">
                <a:solidFill>
                  <a:schemeClr val="accent1"/>
                </a:solidFill>
                <a:latin typeface="Roboto Black"/>
                <a:ea typeface="Roboto Black"/>
                <a:cs typeface="Roboto Black"/>
                <a:sym typeface="Roboto Black"/>
              </a:defRPr>
            </a:lvl4pPr>
            <a:lvl5pPr lvl="4" rtl="0" algn="r">
              <a:lnSpc>
                <a:spcPct val="115000"/>
              </a:lnSpc>
              <a:spcBef>
                <a:spcPts val="1600"/>
              </a:spcBef>
              <a:spcAft>
                <a:spcPts val="0"/>
              </a:spcAft>
              <a:buSzPts val="1100"/>
              <a:buNone/>
              <a:defRPr sz="1600">
                <a:solidFill>
                  <a:schemeClr val="accent1"/>
                </a:solidFill>
                <a:latin typeface="Roboto Black"/>
                <a:ea typeface="Roboto Black"/>
                <a:cs typeface="Roboto Black"/>
                <a:sym typeface="Roboto Black"/>
              </a:defRPr>
            </a:lvl5pPr>
            <a:lvl6pPr lvl="5" rtl="0" algn="r">
              <a:lnSpc>
                <a:spcPct val="115000"/>
              </a:lnSpc>
              <a:spcBef>
                <a:spcPts val="1600"/>
              </a:spcBef>
              <a:spcAft>
                <a:spcPts val="0"/>
              </a:spcAft>
              <a:buSzPts val="1100"/>
              <a:buNone/>
              <a:defRPr sz="1600">
                <a:solidFill>
                  <a:schemeClr val="accent1"/>
                </a:solidFill>
                <a:latin typeface="Roboto Black"/>
                <a:ea typeface="Roboto Black"/>
                <a:cs typeface="Roboto Black"/>
                <a:sym typeface="Roboto Black"/>
              </a:defRPr>
            </a:lvl6pPr>
            <a:lvl7pPr lvl="6" rtl="0" algn="r">
              <a:lnSpc>
                <a:spcPct val="115000"/>
              </a:lnSpc>
              <a:spcBef>
                <a:spcPts val="1600"/>
              </a:spcBef>
              <a:spcAft>
                <a:spcPts val="0"/>
              </a:spcAft>
              <a:buSzPts val="1100"/>
              <a:buNone/>
              <a:defRPr sz="1600">
                <a:solidFill>
                  <a:schemeClr val="accent1"/>
                </a:solidFill>
                <a:latin typeface="Roboto Black"/>
                <a:ea typeface="Roboto Black"/>
                <a:cs typeface="Roboto Black"/>
                <a:sym typeface="Roboto Black"/>
              </a:defRPr>
            </a:lvl7pPr>
            <a:lvl8pPr lvl="7" rtl="0" algn="r">
              <a:lnSpc>
                <a:spcPct val="115000"/>
              </a:lnSpc>
              <a:spcBef>
                <a:spcPts val="1600"/>
              </a:spcBef>
              <a:spcAft>
                <a:spcPts val="0"/>
              </a:spcAft>
              <a:buSzPts val="1100"/>
              <a:buNone/>
              <a:defRPr sz="1600">
                <a:solidFill>
                  <a:schemeClr val="accent1"/>
                </a:solidFill>
                <a:latin typeface="Roboto Black"/>
                <a:ea typeface="Roboto Black"/>
                <a:cs typeface="Roboto Black"/>
                <a:sym typeface="Roboto Black"/>
              </a:defRPr>
            </a:lvl8pPr>
            <a:lvl9pPr lvl="8" rtl="0" algn="r">
              <a:lnSpc>
                <a:spcPct val="115000"/>
              </a:lnSpc>
              <a:spcBef>
                <a:spcPts val="1600"/>
              </a:spcBef>
              <a:spcAft>
                <a:spcPts val="1600"/>
              </a:spcAft>
              <a:buSzPts val="1100"/>
              <a:buNone/>
              <a:defRPr sz="1600">
                <a:solidFill>
                  <a:schemeClr val="accent1"/>
                </a:solidFill>
                <a:latin typeface="Roboto Black"/>
                <a:ea typeface="Roboto Black"/>
                <a:cs typeface="Roboto Black"/>
                <a:sym typeface="Roboto Black"/>
              </a:defRPr>
            </a:lvl9pPr>
          </a:lstStyle>
          <a:p/>
        </p:txBody>
      </p:sp>
      <p:sp>
        <p:nvSpPr>
          <p:cNvPr id="219" name="Google Shape;219;p47"/>
          <p:cNvSpPr txBox="1"/>
          <p:nvPr>
            <p:ph idx="3" type="subTitle"/>
          </p:nvPr>
        </p:nvSpPr>
        <p:spPr>
          <a:xfrm>
            <a:off x="5644146" y="1699514"/>
            <a:ext cx="2466000" cy="423300"/>
          </a:xfrm>
          <a:prstGeom prst="rect">
            <a:avLst/>
          </a:prstGeom>
          <a:noFill/>
          <a:ln>
            <a:noFill/>
          </a:ln>
        </p:spPr>
        <p:txBody>
          <a:bodyPr anchorCtr="0" anchor="t" bIns="68575" lIns="68575" spcFirstLastPara="1" rIns="68575" wrap="square" tIns="68575">
            <a:noAutofit/>
          </a:bodyPr>
          <a:lstStyle>
            <a:lvl1pPr lvl="0" rtl="0" algn="r">
              <a:lnSpc>
                <a:spcPct val="100000"/>
              </a:lnSpc>
              <a:spcBef>
                <a:spcPts val="0"/>
              </a:spcBef>
              <a:spcAft>
                <a:spcPts val="0"/>
              </a:spcAft>
              <a:buSzPts val="1400"/>
              <a:buNone/>
              <a:defRPr sz="1600">
                <a:solidFill>
                  <a:schemeClr val="accent1"/>
                </a:solidFill>
                <a:latin typeface="Roboto"/>
                <a:ea typeface="Roboto"/>
                <a:cs typeface="Roboto"/>
                <a:sym typeface="Roboto"/>
              </a:defRPr>
            </a:lvl1pPr>
            <a:lvl2pPr lvl="1" rtl="0" algn="r">
              <a:lnSpc>
                <a:spcPct val="100000"/>
              </a:lnSpc>
              <a:spcBef>
                <a:spcPts val="1600"/>
              </a:spcBef>
              <a:spcAft>
                <a:spcPts val="0"/>
              </a:spcAft>
              <a:buSzPts val="1100"/>
              <a:buNone/>
              <a:defRPr sz="1600">
                <a:solidFill>
                  <a:schemeClr val="accent1"/>
                </a:solidFill>
                <a:latin typeface="Roboto"/>
                <a:ea typeface="Roboto"/>
                <a:cs typeface="Roboto"/>
                <a:sym typeface="Roboto"/>
              </a:defRPr>
            </a:lvl2pPr>
            <a:lvl3pPr lvl="2" rtl="0" algn="r">
              <a:lnSpc>
                <a:spcPct val="100000"/>
              </a:lnSpc>
              <a:spcBef>
                <a:spcPts val="1600"/>
              </a:spcBef>
              <a:spcAft>
                <a:spcPts val="0"/>
              </a:spcAft>
              <a:buSzPts val="1100"/>
              <a:buNone/>
              <a:defRPr sz="1600">
                <a:solidFill>
                  <a:schemeClr val="accent1"/>
                </a:solidFill>
                <a:latin typeface="Roboto"/>
                <a:ea typeface="Roboto"/>
                <a:cs typeface="Roboto"/>
                <a:sym typeface="Roboto"/>
              </a:defRPr>
            </a:lvl3pPr>
            <a:lvl4pPr lvl="3" rtl="0" algn="r">
              <a:lnSpc>
                <a:spcPct val="100000"/>
              </a:lnSpc>
              <a:spcBef>
                <a:spcPts val="1600"/>
              </a:spcBef>
              <a:spcAft>
                <a:spcPts val="0"/>
              </a:spcAft>
              <a:buSzPts val="1100"/>
              <a:buNone/>
              <a:defRPr sz="1600">
                <a:solidFill>
                  <a:schemeClr val="accent1"/>
                </a:solidFill>
                <a:latin typeface="Roboto"/>
                <a:ea typeface="Roboto"/>
                <a:cs typeface="Roboto"/>
                <a:sym typeface="Roboto"/>
              </a:defRPr>
            </a:lvl4pPr>
            <a:lvl5pPr lvl="4" rtl="0" algn="r">
              <a:lnSpc>
                <a:spcPct val="100000"/>
              </a:lnSpc>
              <a:spcBef>
                <a:spcPts val="1600"/>
              </a:spcBef>
              <a:spcAft>
                <a:spcPts val="0"/>
              </a:spcAft>
              <a:buSzPts val="1100"/>
              <a:buNone/>
              <a:defRPr sz="1600">
                <a:solidFill>
                  <a:schemeClr val="accent1"/>
                </a:solidFill>
                <a:latin typeface="Roboto"/>
                <a:ea typeface="Roboto"/>
                <a:cs typeface="Roboto"/>
                <a:sym typeface="Roboto"/>
              </a:defRPr>
            </a:lvl5pPr>
            <a:lvl6pPr lvl="5" rtl="0" algn="r">
              <a:lnSpc>
                <a:spcPct val="100000"/>
              </a:lnSpc>
              <a:spcBef>
                <a:spcPts val="1600"/>
              </a:spcBef>
              <a:spcAft>
                <a:spcPts val="0"/>
              </a:spcAft>
              <a:buSzPts val="1100"/>
              <a:buNone/>
              <a:defRPr sz="1600">
                <a:solidFill>
                  <a:schemeClr val="accent1"/>
                </a:solidFill>
                <a:latin typeface="Roboto"/>
                <a:ea typeface="Roboto"/>
                <a:cs typeface="Roboto"/>
                <a:sym typeface="Roboto"/>
              </a:defRPr>
            </a:lvl6pPr>
            <a:lvl7pPr lvl="6" rtl="0" algn="r">
              <a:lnSpc>
                <a:spcPct val="100000"/>
              </a:lnSpc>
              <a:spcBef>
                <a:spcPts val="1600"/>
              </a:spcBef>
              <a:spcAft>
                <a:spcPts val="0"/>
              </a:spcAft>
              <a:buSzPts val="1100"/>
              <a:buNone/>
              <a:defRPr sz="1600">
                <a:solidFill>
                  <a:schemeClr val="accent1"/>
                </a:solidFill>
                <a:latin typeface="Roboto"/>
                <a:ea typeface="Roboto"/>
                <a:cs typeface="Roboto"/>
                <a:sym typeface="Roboto"/>
              </a:defRPr>
            </a:lvl7pPr>
            <a:lvl8pPr lvl="7" rtl="0" algn="r">
              <a:lnSpc>
                <a:spcPct val="100000"/>
              </a:lnSpc>
              <a:spcBef>
                <a:spcPts val="1600"/>
              </a:spcBef>
              <a:spcAft>
                <a:spcPts val="0"/>
              </a:spcAft>
              <a:buSzPts val="1100"/>
              <a:buNone/>
              <a:defRPr sz="1600">
                <a:solidFill>
                  <a:schemeClr val="accent1"/>
                </a:solidFill>
                <a:latin typeface="Roboto"/>
                <a:ea typeface="Roboto"/>
                <a:cs typeface="Roboto"/>
                <a:sym typeface="Roboto"/>
              </a:defRPr>
            </a:lvl8pPr>
            <a:lvl9pPr lvl="8" rtl="0" algn="r">
              <a:lnSpc>
                <a:spcPct val="100000"/>
              </a:lnSpc>
              <a:spcBef>
                <a:spcPts val="1600"/>
              </a:spcBef>
              <a:spcAft>
                <a:spcPts val="1600"/>
              </a:spcAft>
              <a:buSzPts val="1100"/>
              <a:buNone/>
              <a:defRPr sz="1600">
                <a:solidFill>
                  <a:schemeClr val="accent1"/>
                </a:solidFill>
                <a:latin typeface="Roboto"/>
                <a:ea typeface="Roboto"/>
                <a:cs typeface="Roboto"/>
                <a:sym typeface="Roboto"/>
              </a:defRPr>
            </a:lvl9pPr>
          </a:lstStyle>
          <a:p/>
        </p:txBody>
      </p:sp>
      <p:sp>
        <p:nvSpPr>
          <p:cNvPr id="220" name="Google Shape;220;p47"/>
          <p:cNvSpPr txBox="1"/>
          <p:nvPr>
            <p:ph idx="4" type="subTitle"/>
          </p:nvPr>
        </p:nvSpPr>
        <p:spPr>
          <a:xfrm>
            <a:off x="6113095" y="2490328"/>
            <a:ext cx="1997100" cy="306300"/>
          </a:xfrm>
          <a:prstGeom prst="rect">
            <a:avLst/>
          </a:prstGeom>
          <a:noFill/>
          <a:ln>
            <a:noFill/>
          </a:ln>
        </p:spPr>
        <p:txBody>
          <a:bodyPr anchorCtr="0" anchor="t" bIns="68575" lIns="68575" spcFirstLastPara="1" rIns="68575" wrap="square" tIns="68575">
            <a:noAutofit/>
          </a:bodyPr>
          <a:lstStyle>
            <a:lvl1pPr lvl="0" rtl="0" algn="r">
              <a:lnSpc>
                <a:spcPct val="115000"/>
              </a:lnSpc>
              <a:spcBef>
                <a:spcPts val="0"/>
              </a:spcBef>
              <a:spcAft>
                <a:spcPts val="0"/>
              </a:spcAft>
              <a:buSzPts val="1400"/>
              <a:buNone/>
              <a:defRPr sz="1600">
                <a:solidFill>
                  <a:schemeClr val="accent1"/>
                </a:solidFill>
                <a:latin typeface="Roboto Black"/>
                <a:ea typeface="Roboto Black"/>
                <a:cs typeface="Roboto Black"/>
                <a:sym typeface="Roboto Black"/>
              </a:defRPr>
            </a:lvl1pPr>
            <a:lvl2pPr lvl="1" rtl="0" algn="r">
              <a:lnSpc>
                <a:spcPct val="115000"/>
              </a:lnSpc>
              <a:spcBef>
                <a:spcPts val="1600"/>
              </a:spcBef>
              <a:spcAft>
                <a:spcPts val="0"/>
              </a:spcAft>
              <a:buSzPts val="1100"/>
              <a:buNone/>
              <a:defRPr sz="1600">
                <a:solidFill>
                  <a:schemeClr val="accent1"/>
                </a:solidFill>
                <a:latin typeface="Roboto Black"/>
                <a:ea typeface="Roboto Black"/>
                <a:cs typeface="Roboto Black"/>
                <a:sym typeface="Roboto Black"/>
              </a:defRPr>
            </a:lvl2pPr>
            <a:lvl3pPr lvl="2" rtl="0" algn="r">
              <a:lnSpc>
                <a:spcPct val="115000"/>
              </a:lnSpc>
              <a:spcBef>
                <a:spcPts val="1600"/>
              </a:spcBef>
              <a:spcAft>
                <a:spcPts val="0"/>
              </a:spcAft>
              <a:buSzPts val="1100"/>
              <a:buNone/>
              <a:defRPr sz="1600">
                <a:solidFill>
                  <a:schemeClr val="accent1"/>
                </a:solidFill>
                <a:latin typeface="Roboto Black"/>
                <a:ea typeface="Roboto Black"/>
                <a:cs typeface="Roboto Black"/>
                <a:sym typeface="Roboto Black"/>
              </a:defRPr>
            </a:lvl3pPr>
            <a:lvl4pPr lvl="3" rtl="0" algn="r">
              <a:lnSpc>
                <a:spcPct val="115000"/>
              </a:lnSpc>
              <a:spcBef>
                <a:spcPts val="1600"/>
              </a:spcBef>
              <a:spcAft>
                <a:spcPts val="0"/>
              </a:spcAft>
              <a:buSzPts val="1100"/>
              <a:buNone/>
              <a:defRPr sz="1600">
                <a:solidFill>
                  <a:schemeClr val="accent1"/>
                </a:solidFill>
                <a:latin typeface="Roboto Black"/>
                <a:ea typeface="Roboto Black"/>
                <a:cs typeface="Roboto Black"/>
                <a:sym typeface="Roboto Black"/>
              </a:defRPr>
            </a:lvl4pPr>
            <a:lvl5pPr lvl="4" rtl="0" algn="r">
              <a:lnSpc>
                <a:spcPct val="115000"/>
              </a:lnSpc>
              <a:spcBef>
                <a:spcPts val="1600"/>
              </a:spcBef>
              <a:spcAft>
                <a:spcPts val="0"/>
              </a:spcAft>
              <a:buSzPts val="1100"/>
              <a:buNone/>
              <a:defRPr sz="1600">
                <a:solidFill>
                  <a:schemeClr val="accent1"/>
                </a:solidFill>
                <a:latin typeface="Roboto Black"/>
                <a:ea typeface="Roboto Black"/>
                <a:cs typeface="Roboto Black"/>
                <a:sym typeface="Roboto Black"/>
              </a:defRPr>
            </a:lvl5pPr>
            <a:lvl6pPr lvl="5" rtl="0" algn="r">
              <a:lnSpc>
                <a:spcPct val="115000"/>
              </a:lnSpc>
              <a:spcBef>
                <a:spcPts val="1600"/>
              </a:spcBef>
              <a:spcAft>
                <a:spcPts val="0"/>
              </a:spcAft>
              <a:buSzPts val="1100"/>
              <a:buNone/>
              <a:defRPr sz="1600">
                <a:solidFill>
                  <a:schemeClr val="accent1"/>
                </a:solidFill>
                <a:latin typeface="Roboto Black"/>
                <a:ea typeface="Roboto Black"/>
                <a:cs typeface="Roboto Black"/>
                <a:sym typeface="Roboto Black"/>
              </a:defRPr>
            </a:lvl6pPr>
            <a:lvl7pPr lvl="6" rtl="0" algn="r">
              <a:lnSpc>
                <a:spcPct val="115000"/>
              </a:lnSpc>
              <a:spcBef>
                <a:spcPts val="1600"/>
              </a:spcBef>
              <a:spcAft>
                <a:spcPts val="0"/>
              </a:spcAft>
              <a:buSzPts val="1100"/>
              <a:buNone/>
              <a:defRPr sz="1600">
                <a:solidFill>
                  <a:schemeClr val="accent1"/>
                </a:solidFill>
                <a:latin typeface="Roboto Black"/>
                <a:ea typeface="Roboto Black"/>
                <a:cs typeface="Roboto Black"/>
                <a:sym typeface="Roboto Black"/>
              </a:defRPr>
            </a:lvl7pPr>
            <a:lvl8pPr lvl="7" rtl="0" algn="r">
              <a:lnSpc>
                <a:spcPct val="115000"/>
              </a:lnSpc>
              <a:spcBef>
                <a:spcPts val="1600"/>
              </a:spcBef>
              <a:spcAft>
                <a:spcPts val="0"/>
              </a:spcAft>
              <a:buSzPts val="1100"/>
              <a:buNone/>
              <a:defRPr sz="1600">
                <a:solidFill>
                  <a:schemeClr val="accent1"/>
                </a:solidFill>
                <a:latin typeface="Roboto Black"/>
                <a:ea typeface="Roboto Black"/>
                <a:cs typeface="Roboto Black"/>
                <a:sym typeface="Roboto Black"/>
              </a:defRPr>
            </a:lvl8pPr>
            <a:lvl9pPr lvl="8" rtl="0" algn="r">
              <a:lnSpc>
                <a:spcPct val="115000"/>
              </a:lnSpc>
              <a:spcBef>
                <a:spcPts val="1600"/>
              </a:spcBef>
              <a:spcAft>
                <a:spcPts val="1600"/>
              </a:spcAft>
              <a:buSzPts val="1100"/>
              <a:buNone/>
              <a:defRPr sz="1600">
                <a:solidFill>
                  <a:schemeClr val="accent1"/>
                </a:solidFill>
                <a:latin typeface="Roboto Black"/>
                <a:ea typeface="Roboto Black"/>
                <a:cs typeface="Roboto Black"/>
                <a:sym typeface="Roboto Black"/>
              </a:defRPr>
            </a:lvl9pPr>
          </a:lstStyle>
          <a:p/>
        </p:txBody>
      </p:sp>
      <p:sp>
        <p:nvSpPr>
          <p:cNvPr id="221" name="Google Shape;221;p47"/>
          <p:cNvSpPr txBox="1"/>
          <p:nvPr>
            <p:ph idx="5" type="subTitle"/>
          </p:nvPr>
        </p:nvSpPr>
        <p:spPr>
          <a:xfrm>
            <a:off x="5644146" y="2817258"/>
            <a:ext cx="2466000" cy="423300"/>
          </a:xfrm>
          <a:prstGeom prst="rect">
            <a:avLst/>
          </a:prstGeom>
          <a:noFill/>
          <a:ln>
            <a:noFill/>
          </a:ln>
        </p:spPr>
        <p:txBody>
          <a:bodyPr anchorCtr="0" anchor="t" bIns="68575" lIns="68575" spcFirstLastPara="1" rIns="68575" wrap="square" tIns="68575">
            <a:noAutofit/>
          </a:bodyPr>
          <a:lstStyle>
            <a:lvl1pPr lvl="0" rtl="0" algn="r">
              <a:lnSpc>
                <a:spcPct val="100000"/>
              </a:lnSpc>
              <a:spcBef>
                <a:spcPts val="0"/>
              </a:spcBef>
              <a:spcAft>
                <a:spcPts val="0"/>
              </a:spcAft>
              <a:buSzPts val="1400"/>
              <a:buNone/>
              <a:defRPr sz="1600">
                <a:solidFill>
                  <a:schemeClr val="accent1"/>
                </a:solidFill>
                <a:latin typeface="Roboto"/>
                <a:ea typeface="Roboto"/>
                <a:cs typeface="Roboto"/>
                <a:sym typeface="Roboto"/>
              </a:defRPr>
            </a:lvl1pPr>
            <a:lvl2pPr lvl="1" rtl="0" algn="r">
              <a:lnSpc>
                <a:spcPct val="100000"/>
              </a:lnSpc>
              <a:spcBef>
                <a:spcPts val="1600"/>
              </a:spcBef>
              <a:spcAft>
                <a:spcPts val="0"/>
              </a:spcAft>
              <a:buSzPts val="1100"/>
              <a:buNone/>
              <a:defRPr sz="1600">
                <a:solidFill>
                  <a:schemeClr val="accent1"/>
                </a:solidFill>
                <a:latin typeface="Roboto"/>
                <a:ea typeface="Roboto"/>
                <a:cs typeface="Roboto"/>
                <a:sym typeface="Roboto"/>
              </a:defRPr>
            </a:lvl2pPr>
            <a:lvl3pPr lvl="2" rtl="0" algn="r">
              <a:lnSpc>
                <a:spcPct val="100000"/>
              </a:lnSpc>
              <a:spcBef>
                <a:spcPts val="1600"/>
              </a:spcBef>
              <a:spcAft>
                <a:spcPts val="0"/>
              </a:spcAft>
              <a:buSzPts val="1100"/>
              <a:buNone/>
              <a:defRPr sz="1600">
                <a:solidFill>
                  <a:schemeClr val="accent1"/>
                </a:solidFill>
                <a:latin typeface="Roboto"/>
                <a:ea typeface="Roboto"/>
                <a:cs typeface="Roboto"/>
                <a:sym typeface="Roboto"/>
              </a:defRPr>
            </a:lvl3pPr>
            <a:lvl4pPr lvl="3" rtl="0" algn="r">
              <a:lnSpc>
                <a:spcPct val="100000"/>
              </a:lnSpc>
              <a:spcBef>
                <a:spcPts val="1600"/>
              </a:spcBef>
              <a:spcAft>
                <a:spcPts val="0"/>
              </a:spcAft>
              <a:buSzPts val="1100"/>
              <a:buNone/>
              <a:defRPr sz="1600">
                <a:solidFill>
                  <a:schemeClr val="accent1"/>
                </a:solidFill>
                <a:latin typeface="Roboto"/>
                <a:ea typeface="Roboto"/>
                <a:cs typeface="Roboto"/>
                <a:sym typeface="Roboto"/>
              </a:defRPr>
            </a:lvl4pPr>
            <a:lvl5pPr lvl="4" rtl="0" algn="r">
              <a:lnSpc>
                <a:spcPct val="100000"/>
              </a:lnSpc>
              <a:spcBef>
                <a:spcPts val="1600"/>
              </a:spcBef>
              <a:spcAft>
                <a:spcPts val="0"/>
              </a:spcAft>
              <a:buSzPts val="1100"/>
              <a:buNone/>
              <a:defRPr sz="1600">
                <a:solidFill>
                  <a:schemeClr val="accent1"/>
                </a:solidFill>
                <a:latin typeface="Roboto"/>
                <a:ea typeface="Roboto"/>
                <a:cs typeface="Roboto"/>
                <a:sym typeface="Roboto"/>
              </a:defRPr>
            </a:lvl5pPr>
            <a:lvl6pPr lvl="5" rtl="0" algn="r">
              <a:lnSpc>
                <a:spcPct val="100000"/>
              </a:lnSpc>
              <a:spcBef>
                <a:spcPts val="1600"/>
              </a:spcBef>
              <a:spcAft>
                <a:spcPts val="0"/>
              </a:spcAft>
              <a:buSzPts val="1100"/>
              <a:buNone/>
              <a:defRPr sz="1600">
                <a:solidFill>
                  <a:schemeClr val="accent1"/>
                </a:solidFill>
                <a:latin typeface="Roboto"/>
                <a:ea typeface="Roboto"/>
                <a:cs typeface="Roboto"/>
                <a:sym typeface="Roboto"/>
              </a:defRPr>
            </a:lvl6pPr>
            <a:lvl7pPr lvl="6" rtl="0" algn="r">
              <a:lnSpc>
                <a:spcPct val="100000"/>
              </a:lnSpc>
              <a:spcBef>
                <a:spcPts val="1600"/>
              </a:spcBef>
              <a:spcAft>
                <a:spcPts val="0"/>
              </a:spcAft>
              <a:buSzPts val="1100"/>
              <a:buNone/>
              <a:defRPr sz="1600">
                <a:solidFill>
                  <a:schemeClr val="accent1"/>
                </a:solidFill>
                <a:latin typeface="Roboto"/>
                <a:ea typeface="Roboto"/>
                <a:cs typeface="Roboto"/>
                <a:sym typeface="Roboto"/>
              </a:defRPr>
            </a:lvl7pPr>
            <a:lvl8pPr lvl="7" rtl="0" algn="r">
              <a:lnSpc>
                <a:spcPct val="100000"/>
              </a:lnSpc>
              <a:spcBef>
                <a:spcPts val="1600"/>
              </a:spcBef>
              <a:spcAft>
                <a:spcPts val="0"/>
              </a:spcAft>
              <a:buSzPts val="1100"/>
              <a:buNone/>
              <a:defRPr sz="1600">
                <a:solidFill>
                  <a:schemeClr val="accent1"/>
                </a:solidFill>
                <a:latin typeface="Roboto"/>
                <a:ea typeface="Roboto"/>
                <a:cs typeface="Roboto"/>
                <a:sym typeface="Roboto"/>
              </a:defRPr>
            </a:lvl8pPr>
            <a:lvl9pPr lvl="8" rtl="0" algn="r">
              <a:lnSpc>
                <a:spcPct val="100000"/>
              </a:lnSpc>
              <a:spcBef>
                <a:spcPts val="1600"/>
              </a:spcBef>
              <a:spcAft>
                <a:spcPts val="1600"/>
              </a:spcAft>
              <a:buSzPts val="1100"/>
              <a:buNone/>
              <a:defRPr sz="1600">
                <a:solidFill>
                  <a:schemeClr val="accent1"/>
                </a:solidFill>
                <a:latin typeface="Roboto"/>
                <a:ea typeface="Roboto"/>
                <a:cs typeface="Roboto"/>
                <a:sym typeface="Roboto"/>
              </a:defRPr>
            </a:lvl9pPr>
          </a:lstStyle>
          <a:p/>
        </p:txBody>
      </p:sp>
      <p:sp>
        <p:nvSpPr>
          <p:cNvPr id="222" name="Google Shape;222;p47"/>
          <p:cNvSpPr txBox="1"/>
          <p:nvPr>
            <p:ph idx="6" type="subTitle"/>
          </p:nvPr>
        </p:nvSpPr>
        <p:spPr>
          <a:xfrm>
            <a:off x="6113095" y="3608072"/>
            <a:ext cx="1997100" cy="306300"/>
          </a:xfrm>
          <a:prstGeom prst="rect">
            <a:avLst/>
          </a:prstGeom>
          <a:noFill/>
          <a:ln>
            <a:noFill/>
          </a:ln>
        </p:spPr>
        <p:txBody>
          <a:bodyPr anchorCtr="0" anchor="t" bIns="68575" lIns="68575" spcFirstLastPara="1" rIns="68575" wrap="square" tIns="68575">
            <a:noAutofit/>
          </a:bodyPr>
          <a:lstStyle>
            <a:lvl1pPr lvl="0" rtl="0" algn="r">
              <a:lnSpc>
                <a:spcPct val="115000"/>
              </a:lnSpc>
              <a:spcBef>
                <a:spcPts val="0"/>
              </a:spcBef>
              <a:spcAft>
                <a:spcPts val="0"/>
              </a:spcAft>
              <a:buSzPts val="1400"/>
              <a:buNone/>
              <a:defRPr sz="1600">
                <a:solidFill>
                  <a:schemeClr val="accent1"/>
                </a:solidFill>
                <a:latin typeface="Roboto Black"/>
                <a:ea typeface="Roboto Black"/>
                <a:cs typeface="Roboto Black"/>
                <a:sym typeface="Roboto Black"/>
              </a:defRPr>
            </a:lvl1pPr>
            <a:lvl2pPr lvl="1" rtl="0" algn="r">
              <a:lnSpc>
                <a:spcPct val="115000"/>
              </a:lnSpc>
              <a:spcBef>
                <a:spcPts val="1600"/>
              </a:spcBef>
              <a:spcAft>
                <a:spcPts val="0"/>
              </a:spcAft>
              <a:buSzPts val="1100"/>
              <a:buNone/>
              <a:defRPr sz="1600">
                <a:solidFill>
                  <a:schemeClr val="accent1"/>
                </a:solidFill>
                <a:latin typeface="Roboto Black"/>
                <a:ea typeface="Roboto Black"/>
                <a:cs typeface="Roboto Black"/>
                <a:sym typeface="Roboto Black"/>
              </a:defRPr>
            </a:lvl2pPr>
            <a:lvl3pPr lvl="2" rtl="0" algn="r">
              <a:lnSpc>
                <a:spcPct val="115000"/>
              </a:lnSpc>
              <a:spcBef>
                <a:spcPts val="1600"/>
              </a:spcBef>
              <a:spcAft>
                <a:spcPts val="0"/>
              </a:spcAft>
              <a:buSzPts val="1100"/>
              <a:buNone/>
              <a:defRPr sz="1600">
                <a:solidFill>
                  <a:schemeClr val="accent1"/>
                </a:solidFill>
                <a:latin typeface="Roboto Black"/>
                <a:ea typeface="Roboto Black"/>
                <a:cs typeface="Roboto Black"/>
                <a:sym typeface="Roboto Black"/>
              </a:defRPr>
            </a:lvl3pPr>
            <a:lvl4pPr lvl="3" rtl="0" algn="r">
              <a:lnSpc>
                <a:spcPct val="115000"/>
              </a:lnSpc>
              <a:spcBef>
                <a:spcPts val="1600"/>
              </a:spcBef>
              <a:spcAft>
                <a:spcPts val="0"/>
              </a:spcAft>
              <a:buSzPts val="1100"/>
              <a:buNone/>
              <a:defRPr sz="1600">
                <a:solidFill>
                  <a:schemeClr val="accent1"/>
                </a:solidFill>
                <a:latin typeface="Roboto Black"/>
                <a:ea typeface="Roboto Black"/>
                <a:cs typeface="Roboto Black"/>
                <a:sym typeface="Roboto Black"/>
              </a:defRPr>
            </a:lvl4pPr>
            <a:lvl5pPr lvl="4" rtl="0" algn="r">
              <a:lnSpc>
                <a:spcPct val="115000"/>
              </a:lnSpc>
              <a:spcBef>
                <a:spcPts val="1600"/>
              </a:spcBef>
              <a:spcAft>
                <a:spcPts val="0"/>
              </a:spcAft>
              <a:buSzPts val="1100"/>
              <a:buNone/>
              <a:defRPr sz="1600">
                <a:solidFill>
                  <a:schemeClr val="accent1"/>
                </a:solidFill>
                <a:latin typeface="Roboto Black"/>
                <a:ea typeface="Roboto Black"/>
                <a:cs typeface="Roboto Black"/>
                <a:sym typeface="Roboto Black"/>
              </a:defRPr>
            </a:lvl5pPr>
            <a:lvl6pPr lvl="5" rtl="0" algn="r">
              <a:lnSpc>
                <a:spcPct val="115000"/>
              </a:lnSpc>
              <a:spcBef>
                <a:spcPts val="1600"/>
              </a:spcBef>
              <a:spcAft>
                <a:spcPts val="0"/>
              </a:spcAft>
              <a:buSzPts val="1100"/>
              <a:buNone/>
              <a:defRPr sz="1600">
                <a:solidFill>
                  <a:schemeClr val="accent1"/>
                </a:solidFill>
                <a:latin typeface="Roboto Black"/>
                <a:ea typeface="Roboto Black"/>
                <a:cs typeface="Roboto Black"/>
                <a:sym typeface="Roboto Black"/>
              </a:defRPr>
            </a:lvl6pPr>
            <a:lvl7pPr lvl="6" rtl="0" algn="r">
              <a:lnSpc>
                <a:spcPct val="115000"/>
              </a:lnSpc>
              <a:spcBef>
                <a:spcPts val="1600"/>
              </a:spcBef>
              <a:spcAft>
                <a:spcPts val="0"/>
              </a:spcAft>
              <a:buSzPts val="1100"/>
              <a:buNone/>
              <a:defRPr sz="1600">
                <a:solidFill>
                  <a:schemeClr val="accent1"/>
                </a:solidFill>
                <a:latin typeface="Roboto Black"/>
                <a:ea typeface="Roboto Black"/>
                <a:cs typeface="Roboto Black"/>
                <a:sym typeface="Roboto Black"/>
              </a:defRPr>
            </a:lvl7pPr>
            <a:lvl8pPr lvl="7" rtl="0" algn="r">
              <a:lnSpc>
                <a:spcPct val="115000"/>
              </a:lnSpc>
              <a:spcBef>
                <a:spcPts val="1600"/>
              </a:spcBef>
              <a:spcAft>
                <a:spcPts val="0"/>
              </a:spcAft>
              <a:buSzPts val="1100"/>
              <a:buNone/>
              <a:defRPr sz="1600">
                <a:solidFill>
                  <a:schemeClr val="accent1"/>
                </a:solidFill>
                <a:latin typeface="Roboto Black"/>
                <a:ea typeface="Roboto Black"/>
                <a:cs typeface="Roboto Black"/>
                <a:sym typeface="Roboto Black"/>
              </a:defRPr>
            </a:lvl8pPr>
            <a:lvl9pPr lvl="8" rtl="0" algn="r">
              <a:lnSpc>
                <a:spcPct val="115000"/>
              </a:lnSpc>
              <a:spcBef>
                <a:spcPts val="1600"/>
              </a:spcBef>
              <a:spcAft>
                <a:spcPts val="1600"/>
              </a:spcAft>
              <a:buSzPts val="1100"/>
              <a:buNone/>
              <a:defRPr sz="1600">
                <a:solidFill>
                  <a:schemeClr val="accent1"/>
                </a:solidFill>
                <a:latin typeface="Roboto Black"/>
                <a:ea typeface="Roboto Black"/>
                <a:cs typeface="Roboto Black"/>
                <a:sym typeface="Roboto Black"/>
              </a:defRPr>
            </a:lvl9pPr>
          </a:lstStyle>
          <a:p/>
        </p:txBody>
      </p:sp>
      <p:sp>
        <p:nvSpPr>
          <p:cNvPr id="223" name="Google Shape;223;p47"/>
          <p:cNvSpPr txBox="1"/>
          <p:nvPr>
            <p:ph idx="7" type="subTitle"/>
          </p:nvPr>
        </p:nvSpPr>
        <p:spPr>
          <a:xfrm>
            <a:off x="5644146" y="3935002"/>
            <a:ext cx="2466000" cy="423300"/>
          </a:xfrm>
          <a:prstGeom prst="rect">
            <a:avLst/>
          </a:prstGeom>
          <a:noFill/>
          <a:ln>
            <a:noFill/>
          </a:ln>
        </p:spPr>
        <p:txBody>
          <a:bodyPr anchorCtr="0" anchor="t" bIns="68575" lIns="68575" spcFirstLastPara="1" rIns="68575" wrap="square" tIns="68575">
            <a:noAutofit/>
          </a:bodyPr>
          <a:lstStyle>
            <a:lvl1pPr lvl="0" rtl="0" algn="r">
              <a:lnSpc>
                <a:spcPct val="100000"/>
              </a:lnSpc>
              <a:spcBef>
                <a:spcPts val="0"/>
              </a:spcBef>
              <a:spcAft>
                <a:spcPts val="0"/>
              </a:spcAft>
              <a:buSzPts val="1400"/>
              <a:buNone/>
              <a:defRPr sz="1600">
                <a:solidFill>
                  <a:schemeClr val="accent1"/>
                </a:solidFill>
                <a:latin typeface="Roboto"/>
                <a:ea typeface="Roboto"/>
                <a:cs typeface="Roboto"/>
                <a:sym typeface="Roboto"/>
              </a:defRPr>
            </a:lvl1pPr>
            <a:lvl2pPr lvl="1" rtl="0" algn="r">
              <a:lnSpc>
                <a:spcPct val="100000"/>
              </a:lnSpc>
              <a:spcBef>
                <a:spcPts val="1600"/>
              </a:spcBef>
              <a:spcAft>
                <a:spcPts val="0"/>
              </a:spcAft>
              <a:buSzPts val="1100"/>
              <a:buNone/>
              <a:defRPr sz="1600">
                <a:solidFill>
                  <a:schemeClr val="accent1"/>
                </a:solidFill>
                <a:latin typeface="Roboto"/>
                <a:ea typeface="Roboto"/>
                <a:cs typeface="Roboto"/>
                <a:sym typeface="Roboto"/>
              </a:defRPr>
            </a:lvl2pPr>
            <a:lvl3pPr lvl="2" rtl="0" algn="r">
              <a:lnSpc>
                <a:spcPct val="100000"/>
              </a:lnSpc>
              <a:spcBef>
                <a:spcPts val="1600"/>
              </a:spcBef>
              <a:spcAft>
                <a:spcPts val="0"/>
              </a:spcAft>
              <a:buSzPts val="1100"/>
              <a:buNone/>
              <a:defRPr sz="1600">
                <a:solidFill>
                  <a:schemeClr val="accent1"/>
                </a:solidFill>
                <a:latin typeface="Roboto"/>
                <a:ea typeface="Roboto"/>
                <a:cs typeface="Roboto"/>
                <a:sym typeface="Roboto"/>
              </a:defRPr>
            </a:lvl3pPr>
            <a:lvl4pPr lvl="3" rtl="0" algn="r">
              <a:lnSpc>
                <a:spcPct val="100000"/>
              </a:lnSpc>
              <a:spcBef>
                <a:spcPts val="1600"/>
              </a:spcBef>
              <a:spcAft>
                <a:spcPts val="0"/>
              </a:spcAft>
              <a:buSzPts val="1100"/>
              <a:buNone/>
              <a:defRPr sz="1600">
                <a:solidFill>
                  <a:schemeClr val="accent1"/>
                </a:solidFill>
                <a:latin typeface="Roboto"/>
                <a:ea typeface="Roboto"/>
                <a:cs typeface="Roboto"/>
                <a:sym typeface="Roboto"/>
              </a:defRPr>
            </a:lvl4pPr>
            <a:lvl5pPr lvl="4" rtl="0" algn="r">
              <a:lnSpc>
                <a:spcPct val="100000"/>
              </a:lnSpc>
              <a:spcBef>
                <a:spcPts val="1600"/>
              </a:spcBef>
              <a:spcAft>
                <a:spcPts val="0"/>
              </a:spcAft>
              <a:buSzPts val="1100"/>
              <a:buNone/>
              <a:defRPr sz="1600">
                <a:solidFill>
                  <a:schemeClr val="accent1"/>
                </a:solidFill>
                <a:latin typeface="Roboto"/>
                <a:ea typeface="Roboto"/>
                <a:cs typeface="Roboto"/>
                <a:sym typeface="Roboto"/>
              </a:defRPr>
            </a:lvl5pPr>
            <a:lvl6pPr lvl="5" rtl="0" algn="r">
              <a:lnSpc>
                <a:spcPct val="100000"/>
              </a:lnSpc>
              <a:spcBef>
                <a:spcPts val="1600"/>
              </a:spcBef>
              <a:spcAft>
                <a:spcPts val="0"/>
              </a:spcAft>
              <a:buSzPts val="1100"/>
              <a:buNone/>
              <a:defRPr sz="1600">
                <a:solidFill>
                  <a:schemeClr val="accent1"/>
                </a:solidFill>
                <a:latin typeface="Roboto"/>
                <a:ea typeface="Roboto"/>
                <a:cs typeface="Roboto"/>
                <a:sym typeface="Roboto"/>
              </a:defRPr>
            </a:lvl6pPr>
            <a:lvl7pPr lvl="6" rtl="0" algn="r">
              <a:lnSpc>
                <a:spcPct val="100000"/>
              </a:lnSpc>
              <a:spcBef>
                <a:spcPts val="1600"/>
              </a:spcBef>
              <a:spcAft>
                <a:spcPts val="0"/>
              </a:spcAft>
              <a:buSzPts val="1100"/>
              <a:buNone/>
              <a:defRPr sz="1600">
                <a:solidFill>
                  <a:schemeClr val="accent1"/>
                </a:solidFill>
                <a:latin typeface="Roboto"/>
                <a:ea typeface="Roboto"/>
                <a:cs typeface="Roboto"/>
                <a:sym typeface="Roboto"/>
              </a:defRPr>
            </a:lvl7pPr>
            <a:lvl8pPr lvl="7" rtl="0" algn="r">
              <a:lnSpc>
                <a:spcPct val="100000"/>
              </a:lnSpc>
              <a:spcBef>
                <a:spcPts val="1600"/>
              </a:spcBef>
              <a:spcAft>
                <a:spcPts val="0"/>
              </a:spcAft>
              <a:buSzPts val="1100"/>
              <a:buNone/>
              <a:defRPr sz="1600">
                <a:solidFill>
                  <a:schemeClr val="accent1"/>
                </a:solidFill>
                <a:latin typeface="Roboto"/>
                <a:ea typeface="Roboto"/>
                <a:cs typeface="Roboto"/>
                <a:sym typeface="Roboto"/>
              </a:defRPr>
            </a:lvl8pPr>
            <a:lvl9pPr lvl="8" rtl="0" algn="r">
              <a:lnSpc>
                <a:spcPct val="100000"/>
              </a:lnSpc>
              <a:spcBef>
                <a:spcPts val="1600"/>
              </a:spcBef>
              <a:spcAft>
                <a:spcPts val="1600"/>
              </a:spcAft>
              <a:buSzPts val="1100"/>
              <a:buNone/>
              <a:defRPr sz="1600">
                <a:solidFill>
                  <a:schemeClr val="accent1"/>
                </a:solidFill>
                <a:latin typeface="Roboto"/>
                <a:ea typeface="Roboto"/>
                <a:cs typeface="Roboto"/>
                <a:sym typeface="Roboto"/>
              </a:defRPr>
            </a:lvl9pPr>
          </a:lstStyle>
          <a:p/>
        </p:txBody>
      </p:sp>
      <p:sp>
        <p:nvSpPr>
          <p:cNvPr id="224" name="Google Shape;224;p47"/>
          <p:cNvSpPr/>
          <p:nvPr/>
        </p:nvSpPr>
        <p:spPr>
          <a:xfrm rot="5400000">
            <a:off x="7160700" y="3235933"/>
            <a:ext cx="2203500" cy="109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400"/>
              <a:buFont typeface="Arial"/>
              <a:buNone/>
            </a:pPr>
            <a:r>
              <a:t/>
            </a:r>
            <a:endParaRPr sz="1400">
              <a:solidFill>
                <a:srgbClr val="8C0F3D"/>
              </a:solidFill>
              <a:latin typeface="Arial"/>
              <a:ea typeface="Arial"/>
              <a:cs typeface="Arial"/>
              <a:sym typeface="Arial"/>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wo columns">
  <p:cSld name="Title + two columns">
    <p:spTree>
      <p:nvGrpSpPr>
        <p:cNvPr id="225" name="Shape 225"/>
        <p:cNvGrpSpPr/>
        <p:nvPr/>
      </p:nvGrpSpPr>
      <p:grpSpPr>
        <a:xfrm>
          <a:off x="0" y="0"/>
          <a:ext cx="0" cy="0"/>
          <a:chOff x="0" y="0"/>
          <a:chExt cx="0" cy="0"/>
        </a:xfrm>
      </p:grpSpPr>
      <p:sp>
        <p:nvSpPr>
          <p:cNvPr id="226" name="Google Shape;226;p48"/>
          <p:cNvSpPr txBox="1"/>
          <p:nvPr>
            <p:ph type="title"/>
          </p:nvPr>
        </p:nvSpPr>
        <p:spPr>
          <a:xfrm>
            <a:off x="723900" y="540000"/>
            <a:ext cx="3776100" cy="1238400"/>
          </a:xfrm>
          <a:prstGeom prst="rect">
            <a:avLst/>
          </a:prstGeom>
          <a:noFill/>
          <a:ln>
            <a:noFill/>
          </a:ln>
        </p:spPr>
        <p:txBody>
          <a:bodyPr anchorCtr="0" anchor="t" bIns="68575" lIns="68575" spcFirstLastPara="1" rIns="68575" wrap="square" tIns="68575">
            <a:noAutofit/>
          </a:bodyPr>
          <a:lstStyle>
            <a:lvl1pPr lvl="0" rtl="0" algn="l">
              <a:lnSpc>
                <a:spcPct val="100000"/>
              </a:lnSpc>
              <a:spcBef>
                <a:spcPts val="0"/>
              </a:spcBef>
              <a:spcAft>
                <a:spcPts val="0"/>
              </a:spcAft>
              <a:buClr>
                <a:schemeClr val="accent2"/>
              </a:buClr>
              <a:buSzPts val="2100"/>
              <a:buFont typeface="Roboto Thin"/>
              <a:buNone/>
              <a:defRPr sz="3000">
                <a:solidFill>
                  <a:schemeClr val="accent2"/>
                </a:solidFill>
                <a:latin typeface="Roboto Black"/>
                <a:ea typeface="Roboto Black"/>
                <a:cs typeface="Roboto Black"/>
                <a:sym typeface="Roboto Black"/>
              </a:defRPr>
            </a:lvl1pPr>
            <a:lvl2pPr lvl="1" rtl="0" algn="l">
              <a:lnSpc>
                <a:spcPct val="100000"/>
              </a:lnSpc>
              <a:spcBef>
                <a:spcPts val="0"/>
              </a:spcBef>
              <a:spcAft>
                <a:spcPts val="0"/>
              </a:spcAft>
              <a:buSzPts val="2100"/>
              <a:buNone/>
              <a:defRPr/>
            </a:lvl2pPr>
            <a:lvl3pPr lvl="2" rtl="0" algn="l">
              <a:lnSpc>
                <a:spcPct val="100000"/>
              </a:lnSpc>
              <a:spcBef>
                <a:spcPts val="0"/>
              </a:spcBef>
              <a:spcAft>
                <a:spcPts val="0"/>
              </a:spcAft>
              <a:buSzPts val="2100"/>
              <a:buNone/>
              <a:defRPr/>
            </a:lvl3pPr>
            <a:lvl4pPr lvl="3" rtl="0" algn="l">
              <a:lnSpc>
                <a:spcPct val="100000"/>
              </a:lnSpc>
              <a:spcBef>
                <a:spcPts val="0"/>
              </a:spcBef>
              <a:spcAft>
                <a:spcPts val="0"/>
              </a:spcAft>
              <a:buSzPts val="2100"/>
              <a:buNone/>
              <a:defRPr/>
            </a:lvl4pPr>
            <a:lvl5pPr lvl="4" rtl="0" algn="l">
              <a:lnSpc>
                <a:spcPct val="100000"/>
              </a:lnSpc>
              <a:spcBef>
                <a:spcPts val="0"/>
              </a:spcBef>
              <a:spcAft>
                <a:spcPts val="0"/>
              </a:spcAft>
              <a:buSzPts val="2100"/>
              <a:buNone/>
              <a:defRPr/>
            </a:lvl5pPr>
            <a:lvl6pPr lvl="5" rtl="0" algn="l">
              <a:lnSpc>
                <a:spcPct val="100000"/>
              </a:lnSpc>
              <a:spcBef>
                <a:spcPts val="0"/>
              </a:spcBef>
              <a:spcAft>
                <a:spcPts val="0"/>
              </a:spcAft>
              <a:buSzPts val="2100"/>
              <a:buNone/>
              <a:defRPr/>
            </a:lvl6pPr>
            <a:lvl7pPr lvl="6" rtl="0" algn="l">
              <a:lnSpc>
                <a:spcPct val="100000"/>
              </a:lnSpc>
              <a:spcBef>
                <a:spcPts val="0"/>
              </a:spcBef>
              <a:spcAft>
                <a:spcPts val="0"/>
              </a:spcAft>
              <a:buSzPts val="2100"/>
              <a:buNone/>
              <a:defRPr/>
            </a:lvl7pPr>
            <a:lvl8pPr lvl="7" rtl="0" algn="l">
              <a:lnSpc>
                <a:spcPct val="100000"/>
              </a:lnSpc>
              <a:spcBef>
                <a:spcPts val="0"/>
              </a:spcBef>
              <a:spcAft>
                <a:spcPts val="0"/>
              </a:spcAft>
              <a:buSzPts val="2100"/>
              <a:buNone/>
              <a:defRPr/>
            </a:lvl8pPr>
            <a:lvl9pPr lvl="8" rtl="0" algn="l">
              <a:lnSpc>
                <a:spcPct val="100000"/>
              </a:lnSpc>
              <a:spcBef>
                <a:spcPts val="0"/>
              </a:spcBef>
              <a:spcAft>
                <a:spcPts val="0"/>
              </a:spcAft>
              <a:buSzPts val="2100"/>
              <a:buNone/>
              <a:defRPr/>
            </a:lvl9pPr>
          </a:lstStyle>
          <a:p/>
        </p:txBody>
      </p:sp>
      <p:sp>
        <p:nvSpPr>
          <p:cNvPr id="227" name="Google Shape;227;p48"/>
          <p:cNvSpPr txBox="1"/>
          <p:nvPr>
            <p:ph idx="1" type="body"/>
          </p:nvPr>
        </p:nvSpPr>
        <p:spPr>
          <a:xfrm>
            <a:off x="1183014" y="3970609"/>
            <a:ext cx="2481300" cy="507600"/>
          </a:xfrm>
          <a:prstGeom prst="rect">
            <a:avLst/>
          </a:prstGeom>
          <a:noFill/>
          <a:ln>
            <a:noFill/>
          </a:ln>
        </p:spPr>
        <p:txBody>
          <a:bodyPr anchorCtr="0" anchor="t" bIns="68575" lIns="68575" spcFirstLastPara="1" rIns="68575" wrap="square" tIns="68575">
            <a:noAutofit/>
          </a:bodyPr>
          <a:lstStyle>
            <a:lvl1pPr indent="-298450" lvl="0" marL="457200" rtl="0" algn="l">
              <a:lnSpc>
                <a:spcPct val="100000"/>
              </a:lnSpc>
              <a:spcBef>
                <a:spcPts val="0"/>
              </a:spcBef>
              <a:spcAft>
                <a:spcPts val="0"/>
              </a:spcAft>
              <a:buSzPts val="1100"/>
              <a:buChar char="●"/>
              <a:defRPr sz="1600">
                <a:solidFill>
                  <a:schemeClr val="accent1"/>
                </a:solidFill>
                <a:latin typeface="Roboto"/>
                <a:ea typeface="Roboto"/>
                <a:cs typeface="Roboto"/>
                <a:sym typeface="Roboto"/>
              </a:defRPr>
            </a:lvl1pPr>
            <a:lvl2pPr indent="-285750" lvl="1" marL="914400" rtl="0" algn="l">
              <a:lnSpc>
                <a:spcPct val="115000"/>
              </a:lnSpc>
              <a:spcBef>
                <a:spcPts val="0"/>
              </a:spcBef>
              <a:spcAft>
                <a:spcPts val="0"/>
              </a:spcAft>
              <a:buSzPts val="900"/>
              <a:buChar char="○"/>
              <a:defRPr sz="1200"/>
            </a:lvl2pPr>
            <a:lvl3pPr indent="-285750" lvl="2" marL="1371600" rtl="0" algn="l">
              <a:lnSpc>
                <a:spcPct val="115000"/>
              </a:lnSpc>
              <a:spcBef>
                <a:spcPts val="1600"/>
              </a:spcBef>
              <a:spcAft>
                <a:spcPts val="0"/>
              </a:spcAft>
              <a:buSzPts val="900"/>
              <a:buChar char="■"/>
              <a:defRPr sz="1200"/>
            </a:lvl3pPr>
            <a:lvl4pPr indent="-285750" lvl="3" marL="1828800" rtl="0" algn="l">
              <a:lnSpc>
                <a:spcPct val="115000"/>
              </a:lnSpc>
              <a:spcBef>
                <a:spcPts val="1600"/>
              </a:spcBef>
              <a:spcAft>
                <a:spcPts val="0"/>
              </a:spcAft>
              <a:buSzPts val="900"/>
              <a:buChar char="●"/>
              <a:defRPr sz="1200"/>
            </a:lvl4pPr>
            <a:lvl5pPr indent="-285750" lvl="4" marL="2286000" rtl="0" algn="l">
              <a:lnSpc>
                <a:spcPct val="115000"/>
              </a:lnSpc>
              <a:spcBef>
                <a:spcPts val="1600"/>
              </a:spcBef>
              <a:spcAft>
                <a:spcPts val="0"/>
              </a:spcAft>
              <a:buSzPts val="900"/>
              <a:buChar char="○"/>
              <a:defRPr sz="1200"/>
            </a:lvl5pPr>
            <a:lvl6pPr indent="-285750" lvl="5" marL="2743200" rtl="0" algn="l">
              <a:lnSpc>
                <a:spcPct val="115000"/>
              </a:lnSpc>
              <a:spcBef>
                <a:spcPts val="1600"/>
              </a:spcBef>
              <a:spcAft>
                <a:spcPts val="0"/>
              </a:spcAft>
              <a:buSzPts val="900"/>
              <a:buChar char="■"/>
              <a:defRPr sz="1200"/>
            </a:lvl6pPr>
            <a:lvl7pPr indent="-285750" lvl="6" marL="3200400" rtl="0" algn="l">
              <a:lnSpc>
                <a:spcPct val="115000"/>
              </a:lnSpc>
              <a:spcBef>
                <a:spcPts val="1600"/>
              </a:spcBef>
              <a:spcAft>
                <a:spcPts val="0"/>
              </a:spcAft>
              <a:buSzPts val="900"/>
              <a:buChar char="●"/>
              <a:defRPr sz="1200"/>
            </a:lvl7pPr>
            <a:lvl8pPr indent="-285750" lvl="7" marL="3657600" rtl="0" algn="l">
              <a:lnSpc>
                <a:spcPct val="115000"/>
              </a:lnSpc>
              <a:spcBef>
                <a:spcPts val="1600"/>
              </a:spcBef>
              <a:spcAft>
                <a:spcPts val="0"/>
              </a:spcAft>
              <a:buSzPts val="900"/>
              <a:buChar char="○"/>
              <a:defRPr sz="1200"/>
            </a:lvl8pPr>
            <a:lvl9pPr indent="-285750" lvl="8" marL="4114800" rtl="0" algn="l">
              <a:lnSpc>
                <a:spcPct val="115000"/>
              </a:lnSpc>
              <a:spcBef>
                <a:spcPts val="1600"/>
              </a:spcBef>
              <a:spcAft>
                <a:spcPts val="1600"/>
              </a:spcAft>
              <a:buSzPts val="900"/>
              <a:buChar char="■"/>
              <a:defRPr sz="1200"/>
            </a:lvl9pPr>
          </a:lstStyle>
          <a:p/>
        </p:txBody>
      </p:sp>
      <p:sp>
        <p:nvSpPr>
          <p:cNvPr id="228" name="Google Shape;228;p48"/>
          <p:cNvSpPr txBox="1"/>
          <p:nvPr>
            <p:ph idx="2" type="body"/>
          </p:nvPr>
        </p:nvSpPr>
        <p:spPr>
          <a:xfrm>
            <a:off x="1185589" y="2797559"/>
            <a:ext cx="2455800" cy="507600"/>
          </a:xfrm>
          <a:prstGeom prst="rect">
            <a:avLst/>
          </a:prstGeom>
          <a:noFill/>
          <a:ln>
            <a:noFill/>
          </a:ln>
        </p:spPr>
        <p:txBody>
          <a:bodyPr anchorCtr="0" anchor="t" bIns="68575" lIns="68575" spcFirstLastPara="1" rIns="68575" wrap="square" tIns="68575">
            <a:noAutofit/>
          </a:bodyPr>
          <a:lstStyle>
            <a:lvl1pPr indent="-298450" lvl="0" marL="457200" rtl="0" algn="l">
              <a:lnSpc>
                <a:spcPct val="100000"/>
              </a:lnSpc>
              <a:spcBef>
                <a:spcPts val="0"/>
              </a:spcBef>
              <a:spcAft>
                <a:spcPts val="0"/>
              </a:spcAft>
              <a:buSzPts val="1100"/>
              <a:buChar char="●"/>
              <a:defRPr sz="1600">
                <a:solidFill>
                  <a:schemeClr val="accent1"/>
                </a:solidFill>
                <a:latin typeface="Roboto"/>
                <a:ea typeface="Roboto"/>
                <a:cs typeface="Roboto"/>
                <a:sym typeface="Roboto"/>
              </a:defRPr>
            </a:lvl1pPr>
            <a:lvl2pPr indent="-285750" lvl="1" marL="914400" rtl="0" algn="l">
              <a:lnSpc>
                <a:spcPct val="115000"/>
              </a:lnSpc>
              <a:spcBef>
                <a:spcPts val="0"/>
              </a:spcBef>
              <a:spcAft>
                <a:spcPts val="0"/>
              </a:spcAft>
              <a:buSzPts val="900"/>
              <a:buChar char="○"/>
              <a:defRPr sz="1200"/>
            </a:lvl2pPr>
            <a:lvl3pPr indent="-285750" lvl="2" marL="1371600" rtl="0" algn="l">
              <a:lnSpc>
                <a:spcPct val="115000"/>
              </a:lnSpc>
              <a:spcBef>
                <a:spcPts val="1600"/>
              </a:spcBef>
              <a:spcAft>
                <a:spcPts val="0"/>
              </a:spcAft>
              <a:buSzPts val="900"/>
              <a:buChar char="■"/>
              <a:defRPr sz="1200"/>
            </a:lvl3pPr>
            <a:lvl4pPr indent="-285750" lvl="3" marL="1828800" rtl="0" algn="l">
              <a:lnSpc>
                <a:spcPct val="115000"/>
              </a:lnSpc>
              <a:spcBef>
                <a:spcPts val="1600"/>
              </a:spcBef>
              <a:spcAft>
                <a:spcPts val="0"/>
              </a:spcAft>
              <a:buSzPts val="900"/>
              <a:buChar char="●"/>
              <a:defRPr sz="1200"/>
            </a:lvl4pPr>
            <a:lvl5pPr indent="-285750" lvl="4" marL="2286000" rtl="0" algn="l">
              <a:lnSpc>
                <a:spcPct val="115000"/>
              </a:lnSpc>
              <a:spcBef>
                <a:spcPts val="1600"/>
              </a:spcBef>
              <a:spcAft>
                <a:spcPts val="0"/>
              </a:spcAft>
              <a:buSzPts val="900"/>
              <a:buChar char="○"/>
              <a:defRPr sz="1200"/>
            </a:lvl5pPr>
            <a:lvl6pPr indent="-285750" lvl="5" marL="2743200" rtl="0" algn="l">
              <a:lnSpc>
                <a:spcPct val="115000"/>
              </a:lnSpc>
              <a:spcBef>
                <a:spcPts val="1600"/>
              </a:spcBef>
              <a:spcAft>
                <a:spcPts val="0"/>
              </a:spcAft>
              <a:buSzPts val="900"/>
              <a:buChar char="■"/>
              <a:defRPr sz="1200"/>
            </a:lvl6pPr>
            <a:lvl7pPr indent="-285750" lvl="6" marL="3200400" rtl="0" algn="l">
              <a:lnSpc>
                <a:spcPct val="115000"/>
              </a:lnSpc>
              <a:spcBef>
                <a:spcPts val="1600"/>
              </a:spcBef>
              <a:spcAft>
                <a:spcPts val="0"/>
              </a:spcAft>
              <a:buSzPts val="900"/>
              <a:buChar char="●"/>
              <a:defRPr sz="1200"/>
            </a:lvl7pPr>
            <a:lvl8pPr indent="-285750" lvl="7" marL="3657600" rtl="0" algn="l">
              <a:lnSpc>
                <a:spcPct val="115000"/>
              </a:lnSpc>
              <a:spcBef>
                <a:spcPts val="1600"/>
              </a:spcBef>
              <a:spcAft>
                <a:spcPts val="0"/>
              </a:spcAft>
              <a:buSzPts val="900"/>
              <a:buChar char="○"/>
              <a:defRPr sz="1200"/>
            </a:lvl8pPr>
            <a:lvl9pPr indent="-285750" lvl="8" marL="4114800" rtl="0" algn="l">
              <a:lnSpc>
                <a:spcPct val="115000"/>
              </a:lnSpc>
              <a:spcBef>
                <a:spcPts val="1600"/>
              </a:spcBef>
              <a:spcAft>
                <a:spcPts val="1600"/>
              </a:spcAft>
              <a:buSzPts val="900"/>
              <a:buChar char="■"/>
              <a:defRPr sz="1200"/>
            </a:lvl9pPr>
          </a:lstStyle>
          <a:p/>
        </p:txBody>
      </p:sp>
      <p:sp>
        <p:nvSpPr>
          <p:cNvPr id="229" name="Google Shape;229;p48"/>
          <p:cNvSpPr txBox="1"/>
          <p:nvPr>
            <p:ph idx="3" type="subTitle"/>
          </p:nvPr>
        </p:nvSpPr>
        <p:spPr>
          <a:xfrm>
            <a:off x="1185589" y="3646650"/>
            <a:ext cx="2481300" cy="326100"/>
          </a:xfrm>
          <a:prstGeom prst="rect">
            <a:avLst/>
          </a:prstGeom>
          <a:noFill/>
          <a:ln>
            <a:noFill/>
          </a:ln>
        </p:spPr>
        <p:txBody>
          <a:bodyPr anchorCtr="0" anchor="t" bIns="68575" lIns="68575" spcFirstLastPara="1" rIns="68575" wrap="square" tIns="68575">
            <a:noAutofit/>
          </a:bodyPr>
          <a:lstStyle>
            <a:lvl1pPr lvl="0" rtl="0" algn="l">
              <a:lnSpc>
                <a:spcPct val="100000"/>
              </a:lnSpc>
              <a:spcBef>
                <a:spcPts val="0"/>
              </a:spcBef>
              <a:spcAft>
                <a:spcPts val="0"/>
              </a:spcAft>
              <a:buSzPts val="1400"/>
              <a:buNone/>
              <a:defRPr sz="1600">
                <a:solidFill>
                  <a:schemeClr val="accent1"/>
                </a:solidFill>
                <a:latin typeface="Roboto Black"/>
                <a:ea typeface="Roboto Black"/>
                <a:cs typeface="Roboto Black"/>
                <a:sym typeface="Roboto Black"/>
              </a:defRPr>
            </a:lvl1pPr>
            <a:lvl2pPr lvl="1" rtl="0" algn="l">
              <a:lnSpc>
                <a:spcPct val="100000"/>
              </a:lnSpc>
              <a:spcBef>
                <a:spcPts val="0"/>
              </a:spcBef>
              <a:spcAft>
                <a:spcPts val="0"/>
              </a:spcAft>
              <a:buSzPts val="1100"/>
              <a:buNone/>
              <a:defRPr sz="1600">
                <a:solidFill>
                  <a:schemeClr val="accent1"/>
                </a:solidFill>
                <a:latin typeface="Roboto Black"/>
                <a:ea typeface="Roboto Black"/>
                <a:cs typeface="Roboto Black"/>
                <a:sym typeface="Roboto Black"/>
              </a:defRPr>
            </a:lvl2pPr>
            <a:lvl3pPr lvl="2" rtl="0" algn="l">
              <a:lnSpc>
                <a:spcPct val="100000"/>
              </a:lnSpc>
              <a:spcBef>
                <a:spcPts val="0"/>
              </a:spcBef>
              <a:spcAft>
                <a:spcPts val="0"/>
              </a:spcAft>
              <a:buSzPts val="1100"/>
              <a:buNone/>
              <a:defRPr sz="1600">
                <a:solidFill>
                  <a:schemeClr val="accent1"/>
                </a:solidFill>
                <a:latin typeface="Roboto Black"/>
                <a:ea typeface="Roboto Black"/>
                <a:cs typeface="Roboto Black"/>
                <a:sym typeface="Roboto Black"/>
              </a:defRPr>
            </a:lvl3pPr>
            <a:lvl4pPr lvl="3" rtl="0" algn="l">
              <a:lnSpc>
                <a:spcPct val="100000"/>
              </a:lnSpc>
              <a:spcBef>
                <a:spcPts val="0"/>
              </a:spcBef>
              <a:spcAft>
                <a:spcPts val="0"/>
              </a:spcAft>
              <a:buSzPts val="1100"/>
              <a:buNone/>
              <a:defRPr sz="1600">
                <a:solidFill>
                  <a:schemeClr val="accent1"/>
                </a:solidFill>
                <a:latin typeface="Roboto Black"/>
                <a:ea typeface="Roboto Black"/>
                <a:cs typeface="Roboto Black"/>
                <a:sym typeface="Roboto Black"/>
              </a:defRPr>
            </a:lvl4pPr>
            <a:lvl5pPr lvl="4" rtl="0" algn="l">
              <a:lnSpc>
                <a:spcPct val="100000"/>
              </a:lnSpc>
              <a:spcBef>
                <a:spcPts val="0"/>
              </a:spcBef>
              <a:spcAft>
                <a:spcPts val="0"/>
              </a:spcAft>
              <a:buSzPts val="1100"/>
              <a:buNone/>
              <a:defRPr sz="1600">
                <a:solidFill>
                  <a:schemeClr val="accent1"/>
                </a:solidFill>
                <a:latin typeface="Roboto Black"/>
                <a:ea typeface="Roboto Black"/>
                <a:cs typeface="Roboto Black"/>
                <a:sym typeface="Roboto Black"/>
              </a:defRPr>
            </a:lvl5pPr>
            <a:lvl6pPr lvl="5" rtl="0" algn="l">
              <a:lnSpc>
                <a:spcPct val="100000"/>
              </a:lnSpc>
              <a:spcBef>
                <a:spcPts val="0"/>
              </a:spcBef>
              <a:spcAft>
                <a:spcPts val="0"/>
              </a:spcAft>
              <a:buSzPts val="1100"/>
              <a:buNone/>
              <a:defRPr sz="1600">
                <a:solidFill>
                  <a:schemeClr val="accent1"/>
                </a:solidFill>
                <a:latin typeface="Roboto Black"/>
                <a:ea typeface="Roboto Black"/>
                <a:cs typeface="Roboto Black"/>
                <a:sym typeface="Roboto Black"/>
              </a:defRPr>
            </a:lvl6pPr>
            <a:lvl7pPr lvl="6" rtl="0" algn="l">
              <a:lnSpc>
                <a:spcPct val="100000"/>
              </a:lnSpc>
              <a:spcBef>
                <a:spcPts val="0"/>
              </a:spcBef>
              <a:spcAft>
                <a:spcPts val="0"/>
              </a:spcAft>
              <a:buSzPts val="1100"/>
              <a:buNone/>
              <a:defRPr sz="1600">
                <a:solidFill>
                  <a:schemeClr val="accent1"/>
                </a:solidFill>
                <a:latin typeface="Roboto Black"/>
                <a:ea typeface="Roboto Black"/>
                <a:cs typeface="Roboto Black"/>
                <a:sym typeface="Roboto Black"/>
              </a:defRPr>
            </a:lvl7pPr>
            <a:lvl8pPr lvl="7" rtl="0" algn="l">
              <a:lnSpc>
                <a:spcPct val="100000"/>
              </a:lnSpc>
              <a:spcBef>
                <a:spcPts val="0"/>
              </a:spcBef>
              <a:spcAft>
                <a:spcPts val="0"/>
              </a:spcAft>
              <a:buSzPts val="1100"/>
              <a:buNone/>
              <a:defRPr sz="1600">
                <a:solidFill>
                  <a:schemeClr val="accent1"/>
                </a:solidFill>
                <a:latin typeface="Roboto Black"/>
                <a:ea typeface="Roboto Black"/>
                <a:cs typeface="Roboto Black"/>
                <a:sym typeface="Roboto Black"/>
              </a:defRPr>
            </a:lvl8pPr>
            <a:lvl9pPr lvl="8" rtl="0" algn="l">
              <a:lnSpc>
                <a:spcPct val="100000"/>
              </a:lnSpc>
              <a:spcBef>
                <a:spcPts val="0"/>
              </a:spcBef>
              <a:spcAft>
                <a:spcPts val="0"/>
              </a:spcAft>
              <a:buSzPts val="1100"/>
              <a:buNone/>
              <a:defRPr sz="1600">
                <a:solidFill>
                  <a:schemeClr val="accent1"/>
                </a:solidFill>
                <a:latin typeface="Roboto Black"/>
                <a:ea typeface="Roboto Black"/>
                <a:cs typeface="Roboto Black"/>
                <a:sym typeface="Roboto Black"/>
              </a:defRPr>
            </a:lvl9pPr>
          </a:lstStyle>
          <a:p/>
        </p:txBody>
      </p:sp>
      <p:sp>
        <p:nvSpPr>
          <p:cNvPr id="230" name="Google Shape;230;p48"/>
          <p:cNvSpPr txBox="1"/>
          <p:nvPr>
            <p:ph idx="4" type="subTitle"/>
          </p:nvPr>
        </p:nvSpPr>
        <p:spPr>
          <a:xfrm>
            <a:off x="1185639" y="2473606"/>
            <a:ext cx="2455800" cy="326100"/>
          </a:xfrm>
          <a:prstGeom prst="rect">
            <a:avLst/>
          </a:prstGeom>
          <a:noFill/>
          <a:ln>
            <a:noFill/>
          </a:ln>
        </p:spPr>
        <p:txBody>
          <a:bodyPr anchorCtr="0" anchor="t" bIns="68575" lIns="68575" spcFirstLastPara="1" rIns="68575" wrap="square" tIns="68575">
            <a:noAutofit/>
          </a:bodyPr>
          <a:lstStyle>
            <a:lvl1pPr lvl="0" rtl="0" algn="l">
              <a:lnSpc>
                <a:spcPct val="100000"/>
              </a:lnSpc>
              <a:spcBef>
                <a:spcPts val="0"/>
              </a:spcBef>
              <a:spcAft>
                <a:spcPts val="0"/>
              </a:spcAft>
              <a:buSzPts val="1400"/>
              <a:buNone/>
              <a:defRPr sz="1600">
                <a:solidFill>
                  <a:schemeClr val="accent1"/>
                </a:solidFill>
                <a:latin typeface="Roboto Black"/>
                <a:ea typeface="Roboto Black"/>
                <a:cs typeface="Roboto Black"/>
                <a:sym typeface="Roboto Black"/>
              </a:defRPr>
            </a:lvl1pPr>
            <a:lvl2pPr lvl="1" rtl="0" algn="l">
              <a:lnSpc>
                <a:spcPct val="100000"/>
              </a:lnSpc>
              <a:spcBef>
                <a:spcPts val="0"/>
              </a:spcBef>
              <a:spcAft>
                <a:spcPts val="0"/>
              </a:spcAft>
              <a:buSzPts val="1100"/>
              <a:buNone/>
              <a:defRPr sz="1600">
                <a:solidFill>
                  <a:schemeClr val="accent1"/>
                </a:solidFill>
                <a:latin typeface="Roboto Black"/>
                <a:ea typeface="Roboto Black"/>
                <a:cs typeface="Roboto Black"/>
                <a:sym typeface="Roboto Black"/>
              </a:defRPr>
            </a:lvl2pPr>
            <a:lvl3pPr lvl="2" rtl="0" algn="l">
              <a:lnSpc>
                <a:spcPct val="100000"/>
              </a:lnSpc>
              <a:spcBef>
                <a:spcPts val="0"/>
              </a:spcBef>
              <a:spcAft>
                <a:spcPts val="0"/>
              </a:spcAft>
              <a:buSzPts val="1100"/>
              <a:buNone/>
              <a:defRPr sz="1600">
                <a:solidFill>
                  <a:schemeClr val="accent1"/>
                </a:solidFill>
                <a:latin typeface="Roboto Black"/>
                <a:ea typeface="Roboto Black"/>
                <a:cs typeface="Roboto Black"/>
                <a:sym typeface="Roboto Black"/>
              </a:defRPr>
            </a:lvl3pPr>
            <a:lvl4pPr lvl="3" rtl="0" algn="l">
              <a:lnSpc>
                <a:spcPct val="100000"/>
              </a:lnSpc>
              <a:spcBef>
                <a:spcPts val="0"/>
              </a:spcBef>
              <a:spcAft>
                <a:spcPts val="0"/>
              </a:spcAft>
              <a:buSzPts val="1100"/>
              <a:buNone/>
              <a:defRPr sz="1600">
                <a:solidFill>
                  <a:schemeClr val="accent1"/>
                </a:solidFill>
                <a:latin typeface="Roboto Black"/>
                <a:ea typeface="Roboto Black"/>
                <a:cs typeface="Roboto Black"/>
                <a:sym typeface="Roboto Black"/>
              </a:defRPr>
            </a:lvl4pPr>
            <a:lvl5pPr lvl="4" rtl="0" algn="l">
              <a:lnSpc>
                <a:spcPct val="100000"/>
              </a:lnSpc>
              <a:spcBef>
                <a:spcPts val="0"/>
              </a:spcBef>
              <a:spcAft>
                <a:spcPts val="0"/>
              </a:spcAft>
              <a:buSzPts val="1100"/>
              <a:buNone/>
              <a:defRPr sz="1600">
                <a:solidFill>
                  <a:schemeClr val="accent1"/>
                </a:solidFill>
                <a:latin typeface="Roboto Black"/>
                <a:ea typeface="Roboto Black"/>
                <a:cs typeface="Roboto Black"/>
                <a:sym typeface="Roboto Black"/>
              </a:defRPr>
            </a:lvl5pPr>
            <a:lvl6pPr lvl="5" rtl="0" algn="l">
              <a:lnSpc>
                <a:spcPct val="100000"/>
              </a:lnSpc>
              <a:spcBef>
                <a:spcPts val="0"/>
              </a:spcBef>
              <a:spcAft>
                <a:spcPts val="0"/>
              </a:spcAft>
              <a:buSzPts val="1100"/>
              <a:buNone/>
              <a:defRPr sz="1600">
                <a:solidFill>
                  <a:schemeClr val="accent1"/>
                </a:solidFill>
                <a:latin typeface="Roboto Black"/>
                <a:ea typeface="Roboto Black"/>
                <a:cs typeface="Roboto Black"/>
                <a:sym typeface="Roboto Black"/>
              </a:defRPr>
            </a:lvl6pPr>
            <a:lvl7pPr lvl="6" rtl="0" algn="l">
              <a:lnSpc>
                <a:spcPct val="100000"/>
              </a:lnSpc>
              <a:spcBef>
                <a:spcPts val="0"/>
              </a:spcBef>
              <a:spcAft>
                <a:spcPts val="0"/>
              </a:spcAft>
              <a:buSzPts val="1100"/>
              <a:buNone/>
              <a:defRPr sz="1600">
                <a:solidFill>
                  <a:schemeClr val="accent1"/>
                </a:solidFill>
                <a:latin typeface="Roboto Black"/>
                <a:ea typeface="Roboto Black"/>
                <a:cs typeface="Roboto Black"/>
                <a:sym typeface="Roboto Black"/>
              </a:defRPr>
            </a:lvl7pPr>
            <a:lvl8pPr lvl="7" rtl="0" algn="l">
              <a:lnSpc>
                <a:spcPct val="100000"/>
              </a:lnSpc>
              <a:spcBef>
                <a:spcPts val="0"/>
              </a:spcBef>
              <a:spcAft>
                <a:spcPts val="0"/>
              </a:spcAft>
              <a:buSzPts val="1100"/>
              <a:buNone/>
              <a:defRPr sz="1600">
                <a:solidFill>
                  <a:schemeClr val="accent1"/>
                </a:solidFill>
                <a:latin typeface="Roboto Black"/>
                <a:ea typeface="Roboto Black"/>
                <a:cs typeface="Roboto Black"/>
                <a:sym typeface="Roboto Black"/>
              </a:defRPr>
            </a:lvl8pPr>
            <a:lvl9pPr lvl="8" rtl="0" algn="l">
              <a:lnSpc>
                <a:spcPct val="100000"/>
              </a:lnSpc>
              <a:spcBef>
                <a:spcPts val="0"/>
              </a:spcBef>
              <a:spcAft>
                <a:spcPts val="0"/>
              </a:spcAft>
              <a:buSzPts val="1100"/>
              <a:buNone/>
              <a:defRPr sz="1600">
                <a:solidFill>
                  <a:schemeClr val="accent1"/>
                </a:solidFill>
                <a:latin typeface="Roboto Black"/>
                <a:ea typeface="Roboto Black"/>
                <a:cs typeface="Roboto Black"/>
                <a:sym typeface="Roboto Black"/>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p:cSld name="big text">
    <p:spTree>
      <p:nvGrpSpPr>
        <p:cNvPr id="231" name="Shape 231"/>
        <p:cNvGrpSpPr/>
        <p:nvPr/>
      </p:nvGrpSpPr>
      <p:grpSpPr>
        <a:xfrm>
          <a:off x="0" y="0"/>
          <a:ext cx="0" cy="0"/>
          <a:chOff x="0" y="0"/>
          <a:chExt cx="0" cy="0"/>
        </a:xfrm>
      </p:grpSpPr>
      <p:sp>
        <p:nvSpPr>
          <p:cNvPr id="232" name="Google Shape;232;p49"/>
          <p:cNvSpPr txBox="1"/>
          <p:nvPr>
            <p:ph type="title"/>
          </p:nvPr>
        </p:nvSpPr>
        <p:spPr>
          <a:xfrm>
            <a:off x="1365025" y="1460900"/>
            <a:ext cx="6407700" cy="872700"/>
          </a:xfrm>
          <a:prstGeom prst="rect">
            <a:avLst/>
          </a:prstGeom>
          <a:noFill/>
          <a:ln>
            <a:noFill/>
          </a:ln>
        </p:spPr>
        <p:txBody>
          <a:bodyPr anchorCtr="0" anchor="t" bIns="68575" lIns="68575" spcFirstLastPara="1" rIns="68575" wrap="square" tIns="68575">
            <a:noAutofit/>
          </a:bodyPr>
          <a:lstStyle>
            <a:lvl1pPr lvl="0" rtl="0" algn="ctr">
              <a:lnSpc>
                <a:spcPct val="100000"/>
              </a:lnSpc>
              <a:spcBef>
                <a:spcPts val="0"/>
              </a:spcBef>
              <a:spcAft>
                <a:spcPts val="0"/>
              </a:spcAft>
              <a:buSzPts val="2100"/>
              <a:buNone/>
              <a:defRPr sz="7200">
                <a:solidFill>
                  <a:schemeClr val="accent2"/>
                </a:solidFill>
                <a:latin typeface="Roboto Black"/>
                <a:ea typeface="Roboto Black"/>
                <a:cs typeface="Roboto Black"/>
                <a:sym typeface="Roboto Black"/>
              </a:defRPr>
            </a:lvl1pPr>
            <a:lvl2pPr lvl="1" rtl="0" algn="ctr">
              <a:lnSpc>
                <a:spcPct val="100000"/>
              </a:lnSpc>
              <a:spcBef>
                <a:spcPts val="0"/>
              </a:spcBef>
              <a:spcAft>
                <a:spcPts val="0"/>
              </a:spcAft>
              <a:buSzPts val="2100"/>
              <a:buNone/>
              <a:defRPr sz="7200">
                <a:solidFill>
                  <a:schemeClr val="accent2"/>
                </a:solidFill>
                <a:latin typeface="Roboto Black"/>
                <a:ea typeface="Roboto Black"/>
                <a:cs typeface="Roboto Black"/>
                <a:sym typeface="Roboto Black"/>
              </a:defRPr>
            </a:lvl2pPr>
            <a:lvl3pPr lvl="2" rtl="0" algn="ctr">
              <a:lnSpc>
                <a:spcPct val="100000"/>
              </a:lnSpc>
              <a:spcBef>
                <a:spcPts val="0"/>
              </a:spcBef>
              <a:spcAft>
                <a:spcPts val="0"/>
              </a:spcAft>
              <a:buSzPts val="2100"/>
              <a:buNone/>
              <a:defRPr sz="7200">
                <a:solidFill>
                  <a:schemeClr val="accent2"/>
                </a:solidFill>
                <a:latin typeface="Roboto Black"/>
                <a:ea typeface="Roboto Black"/>
                <a:cs typeface="Roboto Black"/>
                <a:sym typeface="Roboto Black"/>
              </a:defRPr>
            </a:lvl3pPr>
            <a:lvl4pPr lvl="3" rtl="0" algn="ctr">
              <a:lnSpc>
                <a:spcPct val="100000"/>
              </a:lnSpc>
              <a:spcBef>
                <a:spcPts val="0"/>
              </a:spcBef>
              <a:spcAft>
                <a:spcPts val="0"/>
              </a:spcAft>
              <a:buSzPts val="2100"/>
              <a:buNone/>
              <a:defRPr sz="7200">
                <a:solidFill>
                  <a:schemeClr val="accent2"/>
                </a:solidFill>
                <a:latin typeface="Roboto Black"/>
                <a:ea typeface="Roboto Black"/>
                <a:cs typeface="Roboto Black"/>
                <a:sym typeface="Roboto Black"/>
              </a:defRPr>
            </a:lvl4pPr>
            <a:lvl5pPr lvl="4" rtl="0" algn="ctr">
              <a:lnSpc>
                <a:spcPct val="100000"/>
              </a:lnSpc>
              <a:spcBef>
                <a:spcPts val="0"/>
              </a:spcBef>
              <a:spcAft>
                <a:spcPts val="0"/>
              </a:spcAft>
              <a:buSzPts val="2100"/>
              <a:buNone/>
              <a:defRPr sz="7200">
                <a:solidFill>
                  <a:schemeClr val="accent2"/>
                </a:solidFill>
                <a:latin typeface="Roboto Black"/>
                <a:ea typeface="Roboto Black"/>
                <a:cs typeface="Roboto Black"/>
                <a:sym typeface="Roboto Black"/>
              </a:defRPr>
            </a:lvl5pPr>
            <a:lvl6pPr lvl="5" rtl="0" algn="ctr">
              <a:lnSpc>
                <a:spcPct val="100000"/>
              </a:lnSpc>
              <a:spcBef>
                <a:spcPts val="0"/>
              </a:spcBef>
              <a:spcAft>
                <a:spcPts val="0"/>
              </a:spcAft>
              <a:buSzPts val="2100"/>
              <a:buNone/>
              <a:defRPr sz="7200">
                <a:solidFill>
                  <a:schemeClr val="accent2"/>
                </a:solidFill>
                <a:latin typeface="Roboto Black"/>
                <a:ea typeface="Roboto Black"/>
                <a:cs typeface="Roboto Black"/>
                <a:sym typeface="Roboto Black"/>
              </a:defRPr>
            </a:lvl6pPr>
            <a:lvl7pPr lvl="6" rtl="0" algn="ctr">
              <a:lnSpc>
                <a:spcPct val="100000"/>
              </a:lnSpc>
              <a:spcBef>
                <a:spcPts val="0"/>
              </a:spcBef>
              <a:spcAft>
                <a:spcPts val="0"/>
              </a:spcAft>
              <a:buSzPts val="2100"/>
              <a:buNone/>
              <a:defRPr sz="7200">
                <a:solidFill>
                  <a:schemeClr val="accent2"/>
                </a:solidFill>
                <a:latin typeface="Roboto Black"/>
                <a:ea typeface="Roboto Black"/>
                <a:cs typeface="Roboto Black"/>
                <a:sym typeface="Roboto Black"/>
              </a:defRPr>
            </a:lvl7pPr>
            <a:lvl8pPr lvl="7" rtl="0" algn="ctr">
              <a:lnSpc>
                <a:spcPct val="100000"/>
              </a:lnSpc>
              <a:spcBef>
                <a:spcPts val="0"/>
              </a:spcBef>
              <a:spcAft>
                <a:spcPts val="0"/>
              </a:spcAft>
              <a:buSzPts val="2100"/>
              <a:buNone/>
              <a:defRPr sz="7200">
                <a:solidFill>
                  <a:schemeClr val="accent2"/>
                </a:solidFill>
                <a:latin typeface="Roboto Black"/>
                <a:ea typeface="Roboto Black"/>
                <a:cs typeface="Roboto Black"/>
                <a:sym typeface="Roboto Black"/>
              </a:defRPr>
            </a:lvl8pPr>
            <a:lvl9pPr lvl="8" rtl="0" algn="ctr">
              <a:lnSpc>
                <a:spcPct val="100000"/>
              </a:lnSpc>
              <a:spcBef>
                <a:spcPts val="0"/>
              </a:spcBef>
              <a:spcAft>
                <a:spcPts val="0"/>
              </a:spcAft>
              <a:buSzPts val="2100"/>
              <a:buNone/>
              <a:defRPr sz="7200">
                <a:solidFill>
                  <a:schemeClr val="accent2"/>
                </a:solidFill>
                <a:latin typeface="Roboto Black"/>
                <a:ea typeface="Roboto Black"/>
                <a:cs typeface="Roboto Black"/>
                <a:sym typeface="Roboto Black"/>
              </a:defRPr>
            </a:lvl9pPr>
          </a:lstStyle>
          <a:p/>
        </p:txBody>
      </p:sp>
      <p:sp>
        <p:nvSpPr>
          <p:cNvPr id="233" name="Google Shape;233;p49"/>
          <p:cNvSpPr txBox="1"/>
          <p:nvPr>
            <p:ph idx="1" type="subTitle"/>
          </p:nvPr>
        </p:nvSpPr>
        <p:spPr>
          <a:xfrm>
            <a:off x="1365025" y="2563300"/>
            <a:ext cx="6407700" cy="1462800"/>
          </a:xfrm>
          <a:prstGeom prst="rect">
            <a:avLst/>
          </a:prstGeom>
          <a:noFill/>
          <a:ln>
            <a:noFill/>
          </a:ln>
        </p:spPr>
        <p:txBody>
          <a:bodyPr anchorCtr="0" anchor="t" bIns="68575" lIns="68575" spcFirstLastPara="1" rIns="68575" wrap="square" tIns="68575">
            <a:noAutofit/>
          </a:bodyPr>
          <a:lstStyle>
            <a:lvl1pPr lvl="0" rtl="0" algn="ctr">
              <a:lnSpc>
                <a:spcPct val="100000"/>
              </a:lnSpc>
              <a:spcBef>
                <a:spcPts val="0"/>
              </a:spcBef>
              <a:spcAft>
                <a:spcPts val="0"/>
              </a:spcAft>
              <a:buSzPts val="1400"/>
              <a:buNone/>
              <a:defRPr sz="2400">
                <a:solidFill>
                  <a:schemeClr val="lt1"/>
                </a:solidFill>
                <a:latin typeface="Roboto"/>
                <a:ea typeface="Roboto"/>
                <a:cs typeface="Roboto"/>
                <a:sym typeface="Roboto"/>
              </a:defRPr>
            </a:lvl1pPr>
            <a:lvl2pPr lvl="1" rtl="0" algn="ctr">
              <a:lnSpc>
                <a:spcPct val="100000"/>
              </a:lnSpc>
              <a:spcBef>
                <a:spcPts val="0"/>
              </a:spcBef>
              <a:spcAft>
                <a:spcPts val="0"/>
              </a:spcAft>
              <a:buSzPts val="1100"/>
              <a:buNone/>
              <a:defRPr sz="2400">
                <a:solidFill>
                  <a:schemeClr val="lt1"/>
                </a:solidFill>
                <a:latin typeface="Roboto"/>
                <a:ea typeface="Roboto"/>
                <a:cs typeface="Roboto"/>
                <a:sym typeface="Roboto"/>
              </a:defRPr>
            </a:lvl2pPr>
            <a:lvl3pPr lvl="2" rtl="0" algn="ctr">
              <a:lnSpc>
                <a:spcPct val="100000"/>
              </a:lnSpc>
              <a:spcBef>
                <a:spcPts val="0"/>
              </a:spcBef>
              <a:spcAft>
                <a:spcPts val="0"/>
              </a:spcAft>
              <a:buSzPts val="1100"/>
              <a:buNone/>
              <a:defRPr sz="2400">
                <a:solidFill>
                  <a:schemeClr val="lt1"/>
                </a:solidFill>
                <a:latin typeface="Roboto"/>
                <a:ea typeface="Roboto"/>
                <a:cs typeface="Roboto"/>
                <a:sym typeface="Roboto"/>
              </a:defRPr>
            </a:lvl3pPr>
            <a:lvl4pPr lvl="3" rtl="0" algn="ctr">
              <a:lnSpc>
                <a:spcPct val="100000"/>
              </a:lnSpc>
              <a:spcBef>
                <a:spcPts val="0"/>
              </a:spcBef>
              <a:spcAft>
                <a:spcPts val="0"/>
              </a:spcAft>
              <a:buSzPts val="1100"/>
              <a:buNone/>
              <a:defRPr sz="2400">
                <a:solidFill>
                  <a:schemeClr val="lt1"/>
                </a:solidFill>
                <a:latin typeface="Roboto"/>
                <a:ea typeface="Roboto"/>
                <a:cs typeface="Roboto"/>
                <a:sym typeface="Roboto"/>
              </a:defRPr>
            </a:lvl4pPr>
            <a:lvl5pPr lvl="4" rtl="0" algn="ctr">
              <a:lnSpc>
                <a:spcPct val="100000"/>
              </a:lnSpc>
              <a:spcBef>
                <a:spcPts val="0"/>
              </a:spcBef>
              <a:spcAft>
                <a:spcPts val="0"/>
              </a:spcAft>
              <a:buSzPts val="1100"/>
              <a:buNone/>
              <a:defRPr sz="2400">
                <a:solidFill>
                  <a:schemeClr val="lt1"/>
                </a:solidFill>
                <a:latin typeface="Roboto"/>
                <a:ea typeface="Roboto"/>
                <a:cs typeface="Roboto"/>
                <a:sym typeface="Roboto"/>
              </a:defRPr>
            </a:lvl5pPr>
            <a:lvl6pPr lvl="5" rtl="0" algn="ctr">
              <a:lnSpc>
                <a:spcPct val="100000"/>
              </a:lnSpc>
              <a:spcBef>
                <a:spcPts val="0"/>
              </a:spcBef>
              <a:spcAft>
                <a:spcPts val="0"/>
              </a:spcAft>
              <a:buSzPts val="1100"/>
              <a:buNone/>
              <a:defRPr sz="2400">
                <a:solidFill>
                  <a:schemeClr val="lt1"/>
                </a:solidFill>
                <a:latin typeface="Roboto"/>
                <a:ea typeface="Roboto"/>
                <a:cs typeface="Roboto"/>
                <a:sym typeface="Roboto"/>
              </a:defRPr>
            </a:lvl6pPr>
            <a:lvl7pPr lvl="6" rtl="0" algn="ctr">
              <a:lnSpc>
                <a:spcPct val="100000"/>
              </a:lnSpc>
              <a:spcBef>
                <a:spcPts val="0"/>
              </a:spcBef>
              <a:spcAft>
                <a:spcPts val="0"/>
              </a:spcAft>
              <a:buSzPts val="1100"/>
              <a:buNone/>
              <a:defRPr sz="2400">
                <a:solidFill>
                  <a:schemeClr val="lt1"/>
                </a:solidFill>
                <a:latin typeface="Roboto"/>
                <a:ea typeface="Roboto"/>
                <a:cs typeface="Roboto"/>
                <a:sym typeface="Roboto"/>
              </a:defRPr>
            </a:lvl7pPr>
            <a:lvl8pPr lvl="7" rtl="0" algn="ctr">
              <a:lnSpc>
                <a:spcPct val="100000"/>
              </a:lnSpc>
              <a:spcBef>
                <a:spcPts val="0"/>
              </a:spcBef>
              <a:spcAft>
                <a:spcPts val="0"/>
              </a:spcAft>
              <a:buSzPts val="1100"/>
              <a:buNone/>
              <a:defRPr sz="2400">
                <a:solidFill>
                  <a:schemeClr val="lt1"/>
                </a:solidFill>
                <a:latin typeface="Roboto"/>
                <a:ea typeface="Roboto"/>
                <a:cs typeface="Roboto"/>
                <a:sym typeface="Roboto"/>
              </a:defRPr>
            </a:lvl8pPr>
            <a:lvl9pPr lvl="8" rtl="0" algn="ctr">
              <a:lnSpc>
                <a:spcPct val="100000"/>
              </a:lnSpc>
              <a:spcBef>
                <a:spcPts val="0"/>
              </a:spcBef>
              <a:spcAft>
                <a:spcPts val="0"/>
              </a:spcAft>
              <a:buSzPts val="1100"/>
              <a:buNone/>
              <a:defRPr sz="2400">
                <a:solidFill>
                  <a:schemeClr val="lt1"/>
                </a:solidFill>
                <a:latin typeface="Roboto"/>
                <a:ea typeface="Roboto"/>
                <a:cs typeface="Roboto"/>
                <a:sym typeface="Roboto"/>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p:cSld name="Title + text">
    <p:spTree>
      <p:nvGrpSpPr>
        <p:cNvPr id="234" name="Shape 234"/>
        <p:cNvGrpSpPr/>
        <p:nvPr/>
      </p:nvGrpSpPr>
      <p:grpSpPr>
        <a:xfrm>
          <a:off x="0" y="0"/>
          <a:ext cx="0" cy="0"/>
          <a:chOff x="0" y="0"/>
          <a:chExt cx="0" cy="0"/>
        </a:xfrm>
      </p:grpSpPr>
      <p:sp>
        <p:nvSpPr>
          <p:cNvPr id="235" name="Google Shape;235;p50"/>
          <p:cNvSpPr txBox="1"/>
          <p:nvPr>
            <p:ph type="title"/>
          </p:nvPr>
        </p:nvSpPr>
        <p:spPr>
          <a:xfrm>
            <a:off x="5079900" y="2415338"/>
            <a:ext cx="3115500" cy="596100"/>
          </a:xfrm>
          <a:prstGeom prst="rect">
            <a:avLst/>
          </a:prstGeom>
          <a:noFill/>
          <a:ln>
            <a:noFill/>
          </a:ln>
        </p:spPr>
        <p:txBody>
          <a:bodyPr anchorCtr="0" anchor="t" bIns="68575" lIns="68575" spcFirstLastPara="1" rIns="68575" wrap="square" tIns="68575">
            <a:noAutofit/>
          </a:bodyPr>
          <a:lstStyle>
            <a:lvl1pPr lvl="0" rtl="0" algn="l">
              <a:lnSpc>
                <a:spcPct val="100000"/>
              </a:lnSpc>
              <a:spcBef>
                <a:spcPts val="0"/>
              </a:spcBef>
              <a:spcAft>
                <a:spcPts val="0"/>
              </a:spcAft>
              <a:buSzPts val="2100"/>
              <a:buNone/>
              <a:defRPr sz="3000">
                <a:solidFill>
                  <a:schemeClr val="accent2"/>
                </a:solidFill>
                <a:latin typeface="Roboto Black"/>
                <a:ea typeface="Roboto Black"/>
                <a:cs typeface="Roboto Black"/>
                <a:sym typeface="Roboto Black"/>
              </a:defRPr>
            </a:lvl1pPr>
            <a:lvl2pPr lvl="1" rtl="0" algn="l">
              <a:lnSpc>
                <a:spcPct val="100000"/>
              </a:lnSpc>
              <a:spcBef>
                <a:spcPts val="0"/>
              </a:spcBef>
              <a:spcAft>
                <a:spcPts val="0"/>
              </a:spcAft>
              <a:buSzPts val="2100"/>
              <a:buNone/>
              <a:defRPr sz="3000">
                <a:latin typeface="Roboto Black"/>
                <a:ea typeface="Roboto Black"/>
                <a:cs typeface="Roboto Black"/>
                <a:sym typeface="Roboto Black"/>
              </a:defRPr>
            </a:lvl2pPr>
            <a:lvl3pPr lvl="2" rtl="0" algn="l">
              <a:lnSpc>
                <a:spcPct val="100000"/>
              </a:lnSpc>
              <a:spcBef>
                <a:spcPts val="0"/>
              </a:spcBef>
              <a:spcAft>
                <a:spcPts val="0"/>
              </a:spcAft>
              <a:buSzPts val="2100"/>
              <a:buNone/>
              <a:defRPr sz="3000">
                <a:latin typeface="Roboto Black"/>
                <a:ea typeface="Roboto Black"/>
                <a:cs typeface="Roboto Black"/>
                <a:sym typeface="Roboto Black"/>
              </a:defRPr>
            </a:lvl3pPr>
            <a:lvl4pPr lvl="3" rtl="0" algn="l">
              <a:lnSpc>
                <a:spcPct val="100000"/>
              </a:lnSpc>
              <a:spcBef>
                <a:spcPts val="0"/>
              </a:spcBef>
              <a:spcAft>
                <a:spcPts val="0"/>
              </a:spcAft>
              <a:buSzPts val="2100"/>
              <a:buNone/>
              <a:defRPr sz="3000">
                <a:latin typeface="Roboto Black"/>
                <a:ea typeface="Roboto Black"/>
                <a:cs typeface="Roboto Black"/>
                <a:sym typeface="Roboto Black"/>
              </a:defRPr>
            </a:lvl4pPr>
            <a:lvl5pPr lvl="4" rtl="0" algn="l">
              <a:lnSpc>
                <a:spcPct val="100000"/>
              </a:lnSpc>
              <a:spcBef>
                <a:spcPts val="0"/>
              </a:spcBef>
              <a:spcAft>
                <a:spcPts val="0"/>
              </a:spcAft>
              <a:buSzPts val="2100"/>
              <a:buNone/>
              <a:defRPr sz="3000">
                <a:latin typeface="Roboto Black"/>
                <a:ea typeface="Roboto Black"/>
                <a:cs typeface="Roboto Black"/>
                <a:sym typeface="Roboto Black"/>
              </a:defRPr>
            </a:lvl5pPr>
            <a:lvl6pPr lvl="5" rtl="0" algn="l">
              <a:lnSpc>
                <a:spcPct val="100000"/>
              </a:lnSpc>
              <a:spcBef>
                <a:spcPts val="0"/>
              </a:spcBef>
              <a:spcAft>
                <a:spcPts val="0"/>
              </a:spcAft>
              <a:buSzPts val="2100"/>
              <a:buNone/>
              <a:defRPr sz="3000">
                <a:latin typeface="Roboto Black"/>
                <a:ea typeface="Roboto Black"/>
                <a:cs typeface="Roboto Black"/>
                <a:sym typeface="Roboto Black"/>
              </a:defRPr>
            </a:lvl6pPr>
            <a:lvl7pPr lvl="6" rtl="0" algn="l">
              <a:lnSpc>
                <a:spcPct val="100000"/>
              </a:lnSpc>
              <a:spcBef>
                <a:spcPts val="0"/>
              </a:spcBef>
              <a:spcAft>
                <a:spcPts val="0"/>
              </a:spcAft>
              <a:buSzPts val="2100"/>
              <a:buNone/>
              <a:defRPr sz="3000">
                <a:latin typeface="Roboto Black"/>
                <a:ea typeface="Roboto Black"/>
                <a:cs typeface="Roboto Black"/>
                <a:sym typeface="Roboto Black"/>
              </a:defRPr>
            </a:lvl7pPr>
            <a:lvl8pPr lvl="7" rtl="0" algn="l">
              <a:lnSpc>
                <a:spcPct val="100000"/>
              </a:lnSpc>
              <a:spcBef>
                <a:spcPts val="0"/>
              </a:spcBef>
              <a:spcAft>
                <a:spcPts val="0"/>
              </a:spcAft>
              <a:buSzPts val="2100"/>
              <a:buNone/>
              <a:defRPr sz="3000">
                <a:latin typeface="Roboto Black"/>
                <a:ea typeface="Roboto Black"/>
                <a:cs typeface="Roboto Black"/>
                <a:sym typeface="Roboto Black"/>
              </a:defRPr>
            </a:lvl8pPr>
            <a:lvl9pPr lvl="8" rtl="0" algn="l">
              <a:lnSpc>
                <a:spcPct val="100000"/>
              </a:lnSpc>
              <a:spcBef>
                <a:spcPts val="0"/>
              </a:spcBef>
              <a:spcAft>
                <a:spcPts val="0"/>
              </a:spcAft>
              <a:buSzPts val="2100"/>
              <a:buNone/>
              <a:defRPr sz="3000">
                <a:latin typeface="Roboto Black"/>
                <a:ea typeface="Roboto Black"/>
                <a:cs typeface="Roboto Black"/>
                <a:sym typeface="Roboto Black"/>
              </a:defRPr>
            </a:lvl9pPr>
          </a:lstStyle>
          <a:p/>
        </p:txBody>
      </p:sp>
      <p:sp>
        <p:nvSpPr>
          <p:cNvPr id="236" name="Google Shape;236;p50"/>
          <p:cNvSpPr txBox="1"/>
          <p:nvPr>
            <p:ph idx="1" type="subTitle"/>
          </p:nvPr>
        </p:nvSpPr>
        <p:spPr>
          <a:xfrm>
            <a:off x="5079825" y="2903353"/>
            <a:ext cx="3115500" cy="975600"/>
          </a:xfrm>
          <a:prstGeom prst="rect">
            <a:avLst/>
          </a:prstGeom>
          <a:noFill/>
          <a:ln>
            <a:noFill/>
          </a:ln>
        </p:spPr>
        <p:txBody>
          <a:bodyPr anchorCtr="0" anchor="t" bIns="68575" lIns="68575" spcFirstLastPara="1" rIns="68575" wrap="square" tIns="68575">
            <a:noAutofit/>
          </a:bodyPr>
          <a:lstStyle>
            <a:lvl1pPr lvl="0" rtl="0" algn="l">
              <a:lnSpc>
                <a:spcPct val="100000"/>
              </a:lnSpc>
              <a:spcBef>
                <a:spcPts val="0"/>
              </a:spcBef>
              <a:spcAft>
                <a:spcPts val="0"/>
              </a:spcAft>
              <a:buSzPts val="1400"/>
              <a:buNone/>
              <a:defRPr>
                <a:solidFill>
                  <a:srgbClr val="EFEFEF"/>
                </a:solidFill>
                <a:latin typeface="Roboto"/>
                <a:ea typeface="Roboto"/>
                <a:cs typeface="Roboto"/>
                <a:sym typeface="Roboto"/>
              </a:defRPr>
            </a:lvl1pPr>
            <a:lvl2pPr lvl="1" rtl="0" algn="l">
              <a:lnSpc>
                <a:spcPct val="100000"/>
              </a:lnSpc>
              <a:spcBef>
                <a:spcPts val="0"/>
              </a:spcBef>
              <a:spcAft>
                <a:spcPts val="0"/>
              </a:spcAft>
              <a:buSzPts val="1100"/>
              <a:buNone/>
              <a:defRPr>
                <a:solidFill>
                  <a:srgbClr val="EFEFEF"/>
                </a:solidFill>
                <a:latin typeface="Roboto"/>
                <a:ea typeface="Roboto"/>
                <a:cs typeface="Roboto"/>
                <a:sym typeface="Roboto"/>
              </a:defRPr>
            </a:lvl2pPr>
            <a:lvl3pPr lvl="2" rtl="0" algn="l">
              <a:lnSpc>
                <a:spcPct val="100000"/>
              </a:lnSpc>
              <a:spcBef>
                <a:spcPts val="0"/>
              </a:spcBef>
              <a:spcAft>
                <a:spcPts val="0"/>
              </a:spcAft>
              <a:buSzPts val="1100"/>
              <a:buNone/>
              <a:defRPr>
                <a:solidFill>
                  <a:srgbClr val="EFEFEF"/>
                </a:solidFill>
                <a:latin typeface="Roboto"/>
                <a:ea typeface="Roboto"/>
                <a:cs typeface="Roboto"/>
                <a:sym typeface="Roboto"/>
              </a:defRPr>
            </a:lvl3pPr>
            <a:lvl4pPr lvl="3" rtl="0" algn="l">
              <a:lnSpc>
                <a:spcPct val="100000"/>
              </a:lnSpc>
              <a:spcBef>
                <a:spcPts val="0"/>
              </a:spcBef>
              <a:spcAft>
                <a:spcPts val="0"/>
              </a:spcAft>
              <a:buSzPts val="1100"/>
              <a:buNone/>
              <a:defRPr>
                <a:solidFill>
                  <a:srgbClr val="EFEFEF"/>
                </a:solidFill>
                <a:latin typeface="Roboto"/>
                <a:ea typeface="Roboto"/>
                <a:cs typeface="Roboto"/>
                <a:sym typeface="Roboto"/>
              </a:defRPr>
            </a:lvl4pPr>
            <a:lvl5pPr lvl="4" rtl="0" algn="l">
              <a:lnSpc>
                <a:spcPct val="100000"/>
              </a:lnSpc>
              <a:spcBef>
                <a:spcPts val="0"/>
              </a:spcBef>
              <a:spcAft>
                <a:spcPts val="0"/>
              </a:spcAft>
              <a:buSzPts val="1100"/>
              <a:buNone/>
              <a:defRPr>
                <a:solidFill>
                  <a:srgbClr val="EFEFEF"/>
                </a:solidFill>
                <a:latin typeface="Roboto"/>
                <a:ea typeface="Roboto"/>
                <a:cs typeface="Roboto"/>
                <a:sym typeface="Roboto"/>
              </a:defRPr>
            </a:lvl5pPr>
            <a:lvl6pPr lvl="5" rtl="0" algn="l">
              <a:lnSpc>
                <a:spcPct val="100000"/>
              </a:lnSpc>
              <a:spcBef>
                <a:spcPts val="0"/>
              </a:spcBef>
              <a:spcAft>
                <a:spcPts val="0"/>
              </a:spcAft>
              <a:buSzPts val="1100"/>
              <a:buNone/>
              <a:defRPr>
                <a:solidFill>
                  <a:srgbClr val="EFEFEF"/>
                </a:solidFill>
                <a:latin typeface="Roboto"/>
                <a:ea typeface="Roboto"/>
                <a:cs typeface="Roboto"/>
                <a:sym typeface="Roboto"/>
              </a:defRPr>
            </a:lvl6pPr>
            <a:lvl7pPr lvl="6" rtl="0" algn="l">
              <a:lnSpc>
                <a:spcPct val="100000"/>
              </a:lnSpc>
              <a:spcBef>
                <a:spcPts val="0"/>
              </a:spcBef>
              <a:spcAft>
                <a:spcPts val="0"/>
              </a:spcAft>
              <a:buSzPts val="1100"/>
              <a:buNone/>
              <a:defRPr>
                <a:solidFill>
                  <a:srgbClr val="EFEFEF"/>
                </a:solidFill>
                <a:latin typeface="Roboto"/>
                <a:ea typeface="Roboto"/>
                <a:cs typeface="Roboto"/>
                <a:sym typeface="Roboto"/>
              </a:defRPr>
            </a:lvl7pPr>
            <a:lvl8pPr lvl="7" rtl="0" algn="l">
              <a:lnSpc>
                <a:spcPct val="100000"/>
              </a:lnSpc>
              <a:spcBef>
                <a:spcPts val="0"/>
              </a:spcBef>
              <a:spcAft>
                <a:spcPts val="0"/>
              </a:spcAft>
              <a:buSzPts val="1100"/>
              <a:buNone/>
              <a:defRPr>
                <a:solidFill>
                  <a:srgbClr val="EFEFEF"/>
                </a:solidFill>
                <a:latin typeface="Roboto"/>
                <a:ea typeface="Roboto"/>
                <a:cs typeface="Roboto"/>
                <a:sym typeface="Roboto"/>
              </a:defRPr>
            </a:lvl8pPr>
            <a:lvl9pPr lvl="8" rtl="0" algn="l">
              <a:lnSpc>
                <a:spcPct val="100000"/>
              </a:lnSpc>
              <a:spcBef>
                <a:spcPts val="0"/>
              </a:spcBef>
              <a:spcAft>
                <a:spcPts val="0"/>
              </a:spcAft>
              <a:buSzPts val="1100"/>
              <a:buNone/>
              <a:defRPr>
                <a:solidFill>
                  <a:srgbClr val="EFEFEF"/>
                </a:solidFill>
                <a:latin typeface="Roboto"/>
                <a:ea typeface="Roboto"/>
                <a:cs typeface="Roboto"/>
                <a:sym typeface="Roboto"/>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2">
  <p:cSld name="big text 2">
    <p:spTree>
      <p:nvGrpSpPr>
        <p:cNvPr id="237" name="Shape 237"/>
        <p:cNvGrpSpPr/>
        <p:nvPr/>
      </p:nvGrpSpPr>
      <p:grpSpPr>
        <a:xfrm>
          <a:off x="0" y="0"/>
          <a:ext cx="0" cy="0"/>
          <a:chOff x="0" y="0"/>
          <a:chExt cx="0" cy="0"/>
        </a:xfrm>
      </p:grpSpPr>
      <p:sp>
        <p:nvSpPr>
          <p:cNvPr id="238" name="Google Shape;238;p51"/>
          <p:cNvSpPr txBox="1"/>
          <p:nvPr>
            <p:ph type="title"/>
          </p:nvPr>
        </p:nvSpPr>
        <p:spPr>
          <a:xfrm>
            <a:off x="1130100" y="1294200"/>
            <a:ext cx="6883800" cy="2315700"/>
          </a:xfrm>
          <a:prstGeom prst="rect">
            <a:avLst/>
          </a:prstGeom>
          <a:noFill/>
          <a:ln>
            <a:noFill/>
          </a:ln>
        </p:spPr>
        <p:txBody>
          <a:bodyPr anchorCtr="0" anchor="t" bIns="68575" lIns="68575" spcFirstLastPara="1" rIns="68575" wrap="square" tIns="68575">
            <a:noAutofit/>
          </a:bodyPr>
          <a:lstStyle>
            <a:lvl1pPr lvl="0" rtl="0" algn="l">
              <a:lnSpc>
                <a:spcPct val="100000"/>
              </a:lnSpc>
              <a:spcBef>
                <a:spcPts val="0"/>
              </a:spcBef>
              <a:spcAft>
                <a:spcPts val="0"/>
              </a:spcAft>
              <a:buSzPts val="2100"/>
              <a:buNone/>
              <a:defRPr sz="7200">
                <a:solidFill>
                  <a:schemeClr val="accent1"/>
                </a:solidFill>
                <a:latin typeface="Roboto Black"/>
                <a:ea typeface="Roboto Black"/>
                <a:cs typeface="Roboto Black"/>
                <a:sym typeface="Roboto Black"/>
              </a:defRPr>
            </a:lvl1pPr>
            <a:lvl2pPr lvl="1" rtl="0" algn="l">
              <a:lnSpc>
                <a:spcPct val="100000"/>
              </a:lnSpc>
              <a:spcBef>
                <a:spcPts val="0"/>
              </a:spcBef>
              <a:spcAft>
                <a:spcPts val="0"/>
              </a:spcAft>
              <a:buSzPts val="2100"/>
              <a:buNone/>
              <a:defRPr sz="7200">
                <a:solidFill>
                  <a:schemeClr val="accent1"/>
                </a:solidFill>
                <a:latin typeface="Roboto Black"/>
                <a:ea typeface="Roboto Black"/>
                <a:cs typeface="Roboto Black"/>
                <a:sym typeface="Roboto Black"/>
              </a:defRPr>
            </a:lvl2pPr>
            <a:lvl3pPr lvl="2" rtl="0" algn="l">
              <a:lnSpc>
                <a:spcPct val="100000"/>
              </a:lnSpc>
              <a:spcBef>
                <a:spcPts val="0"/>
              </a:spcBef>
              <a:spcAft>
                <a:spcPts val="0"/>
              </a:spcAft>
              <a:buSzPts val="2100"/>
              <a:buNone/>
              <a:defRPr sz="7200">
                <a:solidFill>
                  <a:schemeClr val="accent1"/>
                </a:solidFill>
                <a:latin typeface="Roboto Black"/>
                <a:ea typeface="Roboto Black"/>
                <a:cs typeface="Roboto Black"/>
                <a:sym typeface="Roboto Black"/>
              </a:defRPr>
            </a:lvl3pPr>
            <a:lvl4pPr lvl="3" rtl="0" algn="l">
              <a:lnSpc>
                <a:spcPct val="100000"/>
              </a:lnSpc>
              <a:spcBef>
                <a:spcPts val="0"/>
              </a:spcBef>
              <a:spcAft>
                <a:spcPts val="0"/>
              </a:spcAft>
              <a:buSzPts val="2100"/>
              <a:buNone/>
              <a:defRPr sz="7200">
                <a:solidFill>
                  <a:schemeClr val="accent1"/>
                </a:solidFill>
                <a:latin typeface="Roboto Black"/>
                <a:ea typeface="Roboto Black"/>
                <a:cs typeface="Roboto Black"/>
                <a:sym typeface="Roboto Black"/>
              </a:defRPr>
            </a:lvl4pPr>
            <a:lvl5pPr lvl="4" rtl="0" algn="l">
              <a:lnSpc>
                <a:spcPct val="100000"/>
              </a:lnSpc>
              <a:spcBef>
                <a:spcPts val="0"/>
              </a:spcBef>
              <a:spcAft>
                <a:spcPts val="0"/>
              </a:spcAft>
              <a:buSzPts val="2100"/>
              <a:buNone/>
              <a:defRPr sz="7200">
                <a:solidFill>
                  <a:schemeClr val="accent1"/>
                </a:solidFill>
                <a:latin typeface="Roboto Black"/>
                <a:ea typeface="Roboto Black"/>
                <a:cs typeface="Roboto Black"/>
                <a:sym typeface="Roboto Black"/>
              </a:defRPr>
            </a:lvl5pPr>
            <a:lvl6pPr lvl="5" rtl="0" algn="l">
              <a:lnSpc>
                <a:spcPct val="100000"/>
              </a:lnSpc>
              <a:spcBef>
                <a:spcPts val="0"/>
              </a:spcBef>
              <a:spcAft>
                <a:spcPts val="0"/>
              </a:spcAft>
              <a:buSzPts val="2100"/>
              <a:buNone/>
              <a:defRPr sz="7200">
                <a:solidFill>
                  <a:schemeClr val="accent1"/>
                </a:solidFill>
                <a:latin typeface="Roboto Black"/>
                <a:ea typeface="Roboto Black"/>
                <a:cs typeface="Roboto Black"/>
                <a:sym typeface="Roboto Black"/>
              </a:defRPr>
            </a:lvl6pPr>
            <a:lvl7pPr lvl="6" rtl="0" algn="l">
              <a:lnSpc>
                <a:spcPct val="100000"/>
              </a:lnSpc>
              <a:spcBef>
                <a:spcPts val="0"/>
              </a:spcBef>
              <a:spcAft>
                <a:spcPts val="0"/>
              </a:spcAft>
              <a:buSzPts val="2100"/>
              <a:buNone/>
              <a:defRPr sz="7200">
                <a:solidFill>
                  <a:schemeClr val="accent1"/>
                </a:solidFill>
                <a:latin typeface="Roboto Black"/>
                <a:ea typeface="Roboto Black"/>
                <a:cs typeface="Roboto Black"/>
                <a:sym typeface="Roboto Black"/>
              </a:defRPr>
            </a:lvl7pPr>
            <a:lvl8pPr lvl="7" rtl="0" algn="l">
              <a:lnSpc>
                <a:spcPct val="100000"/>
              </a:lnSpc>
              <a:spcBef>
                <a:spcPts val="0"/>
              </a:spcBef>
              <a:spcAft>
                <a:spcPts val="0"/>
              </a:spcAft>
              <a:buSzPts val="2100"/>
              <a:buNone/>
              <a:defRPr sz="7200">
                <a:solidFill>
                  <a:schemeClr val="accent1"/>
                </a:solidFill>
                <a:latin typeface="Roboto Black"/>
                <a:ea typeface="Roboto Black"/>
                <a:cs typeface="Roboto Black"/>
                <a:sym typeface="Roboto Black"/>
              </a:defRPr>
            </a:lvl8pPr>
            <a:lvl9pPr lvl="8" rtl="0" algn="l">
              <a:lnSpc>
                <a:spcPct val="100000"/>
              </a:lnSpc>
              <a:spcBef>
                <a:spcPts val="0"/>
              </a:spcBef>
              <a:spcAft>
                <a:spcPts val="0"/>
              </a:spcAft>
              <a:buSzPts val="2100"/>
              <a:buNone/>
              <a:defRPr sz="7200">
                <a:solidFill>
                  <a:schemeClr val="accent1"/>
                </a:solidFill>
                <a:latin typeface="Roboto Black"/>
                <a:ea typeface="Roboto Black"/>
                <a:cs typeface="Roboto Black"/>
                <a:sym typeface="Roboto Black"/>
              </a:defRPr>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 text">
  <p:cSld name="big number + text">
    <p:spTree>
      <p:nvGrpSpPr>
        <p:cNvPr id="239" name="Shape 239"/>
        <p:cNvGrpSpPr/>
        <p:nvPr/>
      </p:nvGrpSpPr>
      <p:grpSpPr>
        <a:xfrm>
          <a:off x="0" y="0"/>
          <a:ext cx="0" cy="0"/>
          <a:chOff x="0" y="0"/>
          <a:chExt cx="0" cy="0"/>
        </a:xfrm>
      </p:grpSpPr>
      <p:sp>
        <p:nvSpPr>
          <p:cNvPr id="240" name="Google Shape;240;p52"/>
          <p:cNvSpPr/>
          <p:nvPr/>
        </p:nvSpPr>
        <p:spPr>
          <a:xfrm>
            <a:off x="2203325" y="1396800"/>
            <a:ext cx="3900900" cy="1865400"/>
          </a:xfrm>
          <a:prstGeom prst="rect">
            <a:avLst/>
          </a:prstGeom>
          <a:gradFill>
            <a:gsLst>
              <a:gs pos="0">
                <a:schemeClr val="accent6"/>
              </a:gs>
              <a:gs pos="100000">
                <a:srgbClr val="FFFFFF">
                  <a:alpha val="0"/>
                </a:srgbClr>
              </a:gs>
            </a:gsLst>
            <a:lin ang="10801400" scaled="0"/>
          </a:gra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400"/>
              <a:buFont typeface="Arial"/>
              <a:buNone/>
            </a:pPr>
            <a:r>
              <a:t/>
            </a:r>
            <a:endParaRPr sz="1400">
              <a:solidFill>
                <a:srgbClr val="FFDB00"/>
              </a:solidFill>
              <a:latin typeface="Arial"/>
              <a:ea typeface="Arial"/>
              <a:cs typeface="Arial"/>
              <a:sym typeface="Arial"/>
            </a:endParaRPr>
          </a:p>
        </p:txBody>
      </p:sp>
      <p:sp>
        <p:nvSpPr>
          <p:cNvPr id="241" name="Google Shape;241;p52"/>
          <p:cNvSpPr txBox="1"/>
          <p:nvPr>
            <p:ph type="title"/>
          </p:nvPr>
        </p:nvSpPr>
        <p:spPr>
          <a:xfrm>
            <a:off x="720000" y="1653007"/>
            <a:ext cx="7704000" cy="1231200"/>
          </a:xfrm>
          <a:prstGeom prst="rect">
            <a:avLst/>
          </a:prstGeom>
          <a:noFill/>
          <a:ln>
            <a:noFill/>
          </a:ln>
        </p:spPr>
        <p:txBody>
          <a:bodyPr anchorCtr="0" anchor="b" bIns="68575" lIns="68575" spcFirstLastPara="1" rIns="68575" wrap="square" tIns="68575">
            <a:noAutofit/>
          </a:bodyPr>
          <a:lstStyle>
            <a:lvl1pPr lvl="0" rtl="0" algn="ctr">
              <a:lnSpc>
                <a:spcPct val="100000"/>
              </a:lnSpc>
              <a:spcBef>
                <a:spcPts val="0"/>
              </a:spcBef>
              <a:spcAft>
                <a:spcPts val="0"/>
              </a:spcAft>
              <a:buClr>
                <a:schemeClr val="accent2"/>
              </a:buClr>
              <a:buSzPts val="9000"/>
              <a:buNone/>
              <a:defRPr sz="7200">
                <a:solidFill>
                  <a:schemeClr val="accent2"/>
                </a:solidFill>
                <a:latin typeface="Roboto Black"/>
                <a:ea typeface="Roboto Black"/>
                <a:cs typeface="Roboto Black"/>
                <a:sym typeface="Roboto Black"/>
              </a:defRPr>
            </a:lvl1pPr>
            <a:lvl2pPr lvl="1" rtl="0" algn="ctr">
              <a:lnSpc>
                <a:spcPct val="100000"/>
              </a:lnSpc>
              <a:spcBef>
                <a:spcPts val="0"/>
              </a:spcBef>
              <a:spcAft>
                <a:spcPts val="0"/>
              </a:spcAft>
              <a:buClr>
                <a:schemeClr val="accent2"/>
              </a:buClr>
              <a:buSzPts val="9000"/>
              <a:buNone/>
              <a:defRPr sz="12000">
                <a:solidFill>
                  <a:schemeClr val="accent2"/>
                </a:solidFill>
              </a:defRPr>
            </a:lvl2pPr>
            <a:lvl3pPr lvl="2" rtl="0" algn="ctr">
              <a:lnSpc>
                <a:spcPct val="100000"/>
              </a:lnSpc>
              <a:spcBef>
                <a:spcPts val="0"/>
              </a:spcBef>
              <a:spcAft>
                <a:spcPts val="0"/>
              </a:spcAft>
              <a:buClr>
                <a:schemeClr val="accent2"/>
              </a:buClr>
              <a:buSzPts val="9000"/>
              <a:buNone/>
              <a:defRPr sz="12000">
                <a:solidFill>
                  <a:schemeClr val="accent2"/>
                </a:solidFill>
              </a:defRPr>
            </a:lvl3pPr>
            <a:lvl4pPr lvl="3" rtl="0" algn="ctr">
              <a:lnSpc>
                <a:spcPct val="100000"/>
              </a:lnSpc>
              <a:spcBef>
                <a:spcPts val="0"/>
              </a:spcBef>
              <a:spcAft>
                <a:spcPts val="0"/>
              </a:spcAft>
              <a:buClr>
                <a:schemeClr val="accent2"/>
              </a:buClr>
              <a:buSzPts val="9000"/>
              <a:buNone/>
              <a:defRPr sz="12000">
                <a:solidFill>
                  <a:schemeClr val="accent2"/>
                </a:solidFill>
              </a:defRPr>
            </a:lvl4pPr>
            <a:lvl5pPr lvl="4" rtl="0" algn="ctr">
              <a:lnSpc>
                <a:spcPct val="100000"/>
              </a:lnSpc>
              <a:spcBef>
                <a:spcPts val="0"/>
              </a:spcBef>
              <a:spcAft>
                <a:spcPts val="0"/>
              </a:spcAft>
              <a:buClr>
                <a:schemeClr val="accent2"/>
              </a:buClr>
              <a:buSzPts val="9000"/>
              <a:buNone/>
              <a:defRPr sz="12000">
                <a:solidFill>
                  <a:schemeClr val="accent2"/>
                </a:solidFill>
              </a:defRPr>
            </a:lvl5pPr>
            <a:lvl6pPr lvl="5" rtl="0" algn="ctr">
              <a:lnSpc>
                <a:spcPct val="100000"/>
              </a:lnSpc>
              <a:spcBef>
                <a:spcPts val="0"/>
              </a:spcBef>
              <a:spcAft>
                <a:spcPts val="0"/>
              </a:spcAft>
              <a:buClr>
                <a:schemeClr val="accent2"/>
              </a:buClr>
              <a:buSzPts val="9000"/>
              <a:buNone/>
              <a:defRPr sz="12000">
                <a:solidFill>
                  <a:schemeClr val="accent2"/>
                </a:solidFill>
              </a:defRPr>
            </a:lvl6pPr>
            <a:lvl7pPr lvl="6" rtl="0" algn="ctr">
              <a:lnSpc>
                <a:spcPct val="100000"/>
              </a:lnSpc>
              <a:spcBef>
                <a:spcPts val="0"/>
              </a:spcBef>
              <a:spcAft>
                <a:spcPts val="0"/>
              </a:spcAft>
              <a:buClr>
                <a:schemeClr val="accent2"/>
              </a:buClr>
              <a:buSzPts val="9000"/>
              <a:buNone/>
              <a:defRPr sz="12000">
                <a:solidFill>
                  <a:schemeClr val="accent2"/>
                </a:solidFill>
              </a:defRPr>
            </a:lvl7pPr>
            <a:lvl8pPr lvl="7" rtl="0" algn="ctr">
              <a:lnSpc>
                <a:spcPct val="100000"/>
              </a:lnSpc>
              <a:spcBef>
                <a:spcPts val="0"/>
              </a:spcBef>
              <a:spcAft>
                <a:spcPts val="0"/>
              </a:spcAft>
              <a:buClr>
                <a:schemeClr val="accent2"/>
              </a:buClr>
              <a:buSzPts val="9000"/>
              <a:buNone/>
              <a:defRPr sz="12000">
                <a:solidFill>
                  <a:schemeClr val="accent2"/>
                </a:solidFill>
              </a:defRPr>
            </a:lvl8pPr>
            <a:lvl9pPr lvl="8" rtl="0" algn="ctr">
              <a:lnSpc>
                <a:spcPct val="100000"/>
              </a:lnSpc>
              <a:spcBef>
                <a:spcPts val="0"/>
              </a:spcBef>
              <a:spcAft>
                <a:spcPts val="0"/>
              </a:spcAft>
              <a:buClr>
                <a:schemeClr val="accent2"/>
              </a:buClr>
              <a:buSzPts val="9000"/>
              <a:buNone/>
              <a:defRPr sz="12000">
                <a:solidFill>
                  <a:schemeClr val="accent2"/>
                </a:solidFill>
              </a:defRPr>
            </a:lvl9pPr>
          </a:lstStyle>
          <a:p/>
        </p:txBody>
      </p:sp>
      <p:sp>
        <p:nvSpPr>
          <p:cNvPr id="242" name="Google Shape;242;p52"/>
          <p:cNvSpPr txBox="1"/>
          <p:nvPr>
            <p:ph idx="1" type="body"/>
          </p:nvPr>
        </p:nvSpPr>
        <p:spPr>
          <a:xfrm>
            <a:off x="1843250" y="2718875"/>
            <a:ext cx="5457300" cy="1231200"/>
          </a:xfrm>
          <a:prstGeom prst="rect">
            <a:avLst/>
          </a:prstGeom>
          <a:noFill/>
          <a:ln>
            <a:noFill/>
          </a:ln>
        </p:spPr>
        <p:txBody>
          <a:bodyPr anchorCtr="0" anchor="t" bIns="68575" lIns="68575" spcFirstLastPara="1" rIns="68575" wrap="square" tIns="68575">
            <a:noAutofit/>
          </a:bodyPr>
          <a:lstStyle>
            <a:lvl1pPr indent="-317500" lvl="0" marL="457200" rtl="0" algn="ctr">
              <a:lnSpc>
                <a:spcPct val="100000"/>
              </a:lnSpc>
              <a:spcBef>
                <a:spcPts val="0"/>
              </a:spcBef>
              <a:spcAft>
                <a:spcPts val="0"/>
              </a:spcAft>
              <a:buSzPts val="1400"/>
              <a:buChar char="●"/>
              <a:defRPr sz="1600">
                <a:solidFill>
                  <a:schemeClr val="lt1"/>
                </a:solidFill>
                <a:latin typeface="Roboto"/>
                <a:ea typeface="Roboto"/>
                <a:cs typeface="Roboto"/>
                <a:sym typeface="Roboto"/>
              </a:defRPr>
            </a:lvl1pPr>
            <a:lvl2pPr indent="-298450" lvl="1" marL="914400" rtl="0" algn="ctr">
              <a:lnSpc>
                <a:spcPct val="115000"/>
              </a:lnSpc>
              <a:spcBef>
                <a:spcPts val="0"/>
              </a:spcBef>
              <a:spcAft>
                <a:spcPts val="0"/>
              </a:spcAft>
              <a:buSzPts val="1100"/>
              <a:buChar char="○"/>
              <a:defRPr/>
            </a:lvl2pPr>
            <a:lvl3pPr indent="-298450" lvl="2" marL="1371600" rtl="0" algn="ctr">
              <a:lnSpc>
                <a:spcPct val="115000"/>
              </a:lnSpc>
              <a:spcBef>
                <a:spcPts val="1600"/>
              </a:spcBef>
              <a:spcAft>
                <a:spcPts val="0"/>
              </a:spcAft>
              <a:buSzPts val="1100"/>
              <a:buChar char="■"/>
              <a:defRPr/>
            </a:lvl3pPr>
            <a:lvl4pPr indent="-298450" lvl="3" marL="1828800" rtl="0" algn="ctr">
              <a:lnSpc>
                <a:spcPct val="115000"/>
              </a:lnSpc>
              <a:spcBef>
                <a:spcPts val="1600"/>
              </a:spcBef>
              <a:spcAft>
                <a:spcPts val="0"/>
              </a:spcAft>
              <a:buSzPts val="1100"/>
              <a:buChar char="●"/>
              <a:defRPr/>
            </a:lvl4pPr>
            <a:lvl5pPr indent="-298450" lvl="4" marL="2286000" rtl="0" algn="ctr">
              <a:lnSpc>
                <a:spcPct val="115000"/>
              </a:lnSpc>
              <a:spcBef>
                <a:spcPts val="1600"/>
              </a:spcBef>
              <a:spcAft>
                <a:spcPts val="0"/>
              </a:spcAft>
              <a:buSzPts val="1100"/>
              <a:buChar char="○"/>
              <a:defRPr/>
            </a:lvl5pPr>
            <a:lvl6pPr indent="-298450" lvl="5" marL="2743200" rtl="0" algn="ctr">
              <a:lnSpc>
                <a:spcPct val="115000"/>
              </a:lnSpc>
              <a:spcBef>
                <a:spcPts val="1600"/>
              </a:spcBef>
              <a:spcAft>
                <a:spcPts val="0"/>
              </a:spcAft>
              <a:buSzPts val="1100"/>
              <a:buChar char="■"/>
              <a:defRPr/>
            </a:lvl6pPr>
            <a:lvl7pPr indent="-298450" lvl="6" marL="3200400" rtl="0" algn="ctr">
              <a:lnSpc>
                <a:spcPct val="115000"/>
              </a:lnSpc>
              <a:spcBef>
                <a:spcPts val="1600"/>
              </a:spcBef>
              <a:spcAft>
                <a:spcPts val="0"/>
              </a:spcAft>
              <a:buSzPts val="1100"/>
              <a:buChar char="●"/>
              <a:defRPr/>
            </a:lvl7pPr>
            <a:lvl8pPr indent="-298450" lvl="7" marL="3657600" rtl="0" algn="ctr">
              <a:lnSpc>
                <a:spcPct val="115000"/>
              </a:lnSpc>
              <a:spcBef>
                <a:spcPts val="1600"/>
              </a:spcBef>
              <a:spcAft>
                <a:spcPts val="0"/>
              </a:spcAft>
              <a:buSzPts val="1100"/>
              <a:buChar char="○"/>
              <a:defRPr/>
            </a:lvl8pPr>
            <a:lvl9pPr indent="-298450" lvl="8" marL="4114800" rtl="0" algn="ctr">
              <a:lnSpc>
                <a:spcPct val="115000"/>
              </a:lnSpc>
              <a:spcBef>
                <a:spcPts val="1600"/>
              </a:spcBef>
              <a:spcAft>
                <a:spcPts val="1600"/>
              </a:spcAft>
              <a:buSzPts val="1100"/>
              <a:buChar char="■"/>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ullets">
  <p:cSld name="Title + bullets">
    <p:spTree>
      <p:nvGrpSpPr>
        <p:cNvPr id="243" name="Shape 243"/>
        <p:cNvGrpSpPr/>
        <p:nvPr/>
      </p:nvGrpSpPr>
      <p:grpSpPr>
        <a:xfrm>
          <a:off x="0" y="0"/>
          <a:ext cx="0" cy="0"/>
          <a:chOff x="0" y="0"/>
          <a:chExt cx="0" cy="0"/>
        </a:xfrm>
      </p:grpSpPr>
      <p:sp>
        <p:nvSpPr>
          <p:cNvPr id="244" name="Google Shape;244;p53"/>
          <p:cNvSpPr/>
          <p:nvPr/>
        </p:nvSpPr>
        <p:spPr>
          <a:xfrm>
            <a:off x="6873000" y="463800"/>
            <a:ext cx="1170000" cy="19191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400"/>
              <a:buFont typeface="Arial"/>
              <a:buNone/>
            </a:pPr>
            <a:r>
              <a:t/>
            </a:r>
            <a:endParaRPr sz="1400">
              <a:solidFill>
                <a:srgbClr val="FFDB00"/>
              </a:solidFill>
              <a:latin typeface="Arial"/>
              <a:ea typeface="Arial"/>
              <a:cs typeface="Arial"/>
              <a:sym typeface="Arial"/>
            </a:endParaRPr>
          </a:p>
        </p:txBody>
      </p:sp>
      <p:sp>
        <p:nvSpPr>
          <p:cNvPr id="245" name="Google Shape;245;p53"/>
          <p:cNvSpPr txBox="1"/>
          <p:nvPr>
            <p:ph idx="1" type="subTitle"/>
          </p:nvPr>
        </p:nvSpPr>
        <p:spPr>
          <a:xfrm>
            <a:off x="720000" y="2704305"/>
            <a:ext cx="5094000" cy="1738200"/>
          </a:xfrm>
          <a:prstGeom prst="rect">
            <a:avLst/>
          </a:prstGeom>
          <a:noFill/>
          <a:ln>
            <a:noFill/>
          </a:ln>
        </p:spPr>
        <p:txBody>
          <a:bodyPr anchorCtr="0" anchor="t" bIns="68575" lIns="68575" spcFirstLastPara="1" rIns="68575" wrap="square" tIns="68575">
            <a:noAutofit/>
          </a:bodyPr>
          <a:lstStyle>
            <a:lvl1pPr lvl="0" rtl="0" algn="l">
              <a:lnSpc>
                <a:spcPct val="100000"/>
              </a:lnSpc>
              <a:spcBef>
                <a:spcPts val="0"/>
              </a:spcBef>
              <a:spcAft>
                <a:spcPts val="0"/>
              </a:spcAft>
              <a:buSzPts val="1400"/>
              <a:buNone/>
              <a:defRPr sz="1600">
                <a:solidFill>
                  <a:schemeClr val="accent1"/>
                </a:solidFill>
                <a:latin typeface="Roboto Black"/>
                <a:ea typeface="Roboto Black"/>
                <a:cs typeface="Roboto Black"/>
                <a:sym typeface="Roboto Black"/>
              </a:defRPr>
            </a:lvl1pPr>
            <a:lvl2pPr lvl="1" rtl="0" algn="l">
              <a:lnSpc>
                <a:spcPct val="100000"/>
              </a:lnSpc>
              <a:spcBef>
                <a:spcPts val="0"/>
              </a:spcBef>
              <a:spcAft>
                <a:spcPts val="0"/>
              </a:spcAft>
              <a:buSzPts val="1100"/>
              <a:buNone/>
              <a:defRPr sz="1600">
                <a:solidFill>
                  <a:schemeClr val="accent1"/>
                </a:solidFill>
                <a:latin typeface="Roboto Black"/>
                <a:ea typeface="Roboto Black"/>
                <a:cs typeface="Roboto Black"/>
                <a:sym typeface="Roboto Black"/>
              </a:defRPr>
            </a:lvl2pPr>
            <a:lvl3pPr lvl="2" rtl="0" algn="l">
              <a:lnSpc>
                <a:spcPct val="100000"/>
              </a:lnSpc>
              <a:spcBef>
                <a:spcPts val="0"/>
              </a:spcBef>
              <a:spcAft>
                <a:spcPts val="0"/>
              </a:spcAft>
              <a:buSzPts val="1100"/>
              <a:buNone/>
              <a:defRPr sz="1600">
                <a:solidFill>
                  <a:schemeClr val="accent1"/>
                </a:solidFill>
                <a:latin typeface="Roboto Black"/>
                <a:ea typeface="Roboto Black"/>
                <a:cs typeface="Roboto Black"/>
                <a:sym typeface="Roboto Black"/>
              </a:defRPr>
            </a:lvl3pPr>
            <a:lvl4pPr lvl="3" rtl="0" algn="l">
              <a:lnSpc>
                <a:spcPct val="100000"/>
              </a:lnSpc>
              <a:spcBef>
                <a:spcPts val="0"/>
              </a:spcBef>
              <a:spcAft>
                <a:spcPts val="0"/>
              </a:spcAft>
              <a:buSzPts val="1100"/>
              <a:buNone/>
              <a:defRPr sz="1600">
                <a:solidFill>
                  <a:schemeClr val="accent1"/>
                </a:solidFill>
                <a:latin typeface="Roboto Black"/>
                <a:ea typeface="Roboto Black"/>
                <a:cs typeface="Roboto Black"/>
                <a:sym typeface="Roboto Black"/>
              </a:defRPr>
            </a:lvl4pPr>
            <a:lvl5pPr lvl="4" rtl="0" algn="l">
              <a:lnSpc>
                <a:spcPct val="100000"/>
              </a:lnSpc>
              <a:spcBef>
                <a:spcPts val="0"/>
              </a:spcBef>
              <a:spcAft>
                <a:spcPts val="0"/>
              </a:spcAft>
              <a:buSzPts val="1100"/>
              <a:buNone/>
              <a:defRPr sz="1600">
                <a:solidFill>
                  <a:schemeClr val="accent1"/>
                </a:solidFill>
                <a:latin typeface="Roboto Black"/>
                <a:ea typeface="Roboto Black"/>
                <a:cs typeface="Roboto Black"/>
                <a:sym typeface="Roboto Black"/>
              </a:defRPr>
            </a:lvl5pPr>
            <a:lvl6pPr lvl="5" rtl="0" algn="l">
              <a:lnSpc>
                <a:spcPct val="100000"/>
              </a:lnSpc>
              <a:spcBef>
                <a:spcPts val="0"/>
              </a:spcBef>
              <a:spcAft>
                <a:spcPts val="0"/>
              </a:spcAft>
              <a:buSzPts val="1100"/>
              <a:buNone/>
              <a:defRPr sz="1600">
                <a:solidFill>
                  <a:schemeClr val="accent1"/>
                </a:solidFill>
                <a:latin typeface="Roboto Black"/>
                <a:ea typeface="Roboto Black"/>
                <a:cs typeface="Roboto Black"/>
                <a:sym typeface="Roboto Black"/>
              </a:defRPr>
            </a:lvl6pPr>
            <a:lvl7pPr lvl="6" rtl="0" algn="l">
              <a:lnSpc>
                <a:spcPct val="100000"/>
              </a:lnSpc>
              <a:spcBef>
                <a:spcPts val="0"/>
              </a:spcBef>
              <a:spcAft>
                <a:spcPts val="0"/>
              </a:spcAft>
              <a:buSzPts val="1100"/>
              <a:buNone/>
              <a:defRPr sz="1600">
                <a:solidFill>
                  <a:schemeClr val="accent1"/>
                </a:solidFill>
                <a:latin typeface="Roboto Black"/>
                <a:ea typeface="Roboto Black"/>
                <a:cs typeface="Roboto Black"/>
                <a:sym typeface="Roboto Black"/>
              </a:defRPr>
            </a:lvl7pPr>
            <a:lvl8pPr lvl="7" rtl="0" algn="l">
              <a:lnSpc>
                <a:spcPct val="100000"/>
              </a:lnSpc>
              <a:spcBef>
                <a:spcPts val="0"/>
              </a:spcBef>
              <a:spcAft>
                <a:spcPts val="0"/>
              </a:spcAft>
              <a:buSzPts val="1100"/>
              <a:buNone/>
              <a:defRPr sz="1600">
                <a:solidFill>
                  <a:schemeClr val="accent1"/>
                </a:solidFill>
                <a:latin typeface="Roboto Black"/>
                <a:ea typeface="Roboto Black"/>
                <a:cs typeface="Roboto Black"/>
                <a:sym typeface="Roboto Black"/>
              </a:defRPr>
            </a:lvl8pPr>
            <a:lvl9pPr lvl="8" rtl="0" algn="l">
              <a:lnSpc>
                <a:spcPct val="100000"/>
              </a:lnSpc>
              <a:spcBef>
                <a:spcPts val="0"/>
              </a:spcBef>
              <a:spcAft>
                <a:spcPts val="0"/>
              </a:spcAft>
              <a:buSzPts val="1100"/>
              <a:buNone/>
              <a:defRPr sz="1600">
                <a:solidFill>
                  <a:schemeClr val="accent1"/>
                </a:solidFill>
                <a:latin typeface="Roboto Black"/>
                <a:ea typeface="Roboto Black"/>
                <a:cs typeface="Roboto Black"/>
                <a:sym typeface="Roboto Black"/>
              </a:defRPr>
            </a:lvl9pPr>
          </a:lstStyle>
          <a:p/>
        </p:txBody>
      </p:sp>
      <p:sp>
        <p:nvSpPr>
          <p:cNvPr id="246" name="Google Shape;246;p53"/>
          <p:cNvSpPr/>
          <p:nvPr/>
        </p:nvSpPr>
        <p:spPr>
          <a:xfrm>
            <a:off x="7850900" y="1660825"/>
            <a:ext cx="363900" cy="109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400"/>
              <a:buFont typeface="Arial"/>
              <a:buNone/>
            </a:pPr>
            <a:r>
              <a:t/>
            </a:r>
            <a:endParaRPr sz="1400">
              <a:solidFill>
                <a:srgbClr val="8C0F3D"/>
              </a:solidFill>
              <a:latin typeface="Arial"/>
              <a:ea typeface="Arial"/>
              <a:cs typeface="Arial"/>
              <a:sym typeface="Arial"/>
            </a:endParaRPr>
          </a:p>
        </p:txBody>
      </p:sp>
      <p:sp>
        <p:nvSpPr>
          <p:cNvPr id="247" name="Google Shape;247;p53"/>
          <p:cNvSpPr txBox="1"/>
          <p:nvPr>
            <p:ph type="title"/>
          </p:nvPr>
        </p:nvSpPr>
        <p:spPr>
          <a:xfrm>
            <a:off x="4500000" y="540000"/>
            <a:ext cx="3924000" cy="1238400"/>
          </a:xfrm>
          <a:prstGeom prst="rect">
            <a:avLst/>
          </a:prstGeom>
          <a:noFill/>
          <a:ln>
            <a:noFill/>
          </a:ln>
        </p:spPr>
        <p:txBody>
          <a:bodyPr anchorCtr="0" anchor="t" bIns="68575" lIns="68575" spcFirstLastPara="1" rIns="68575" wrap="square" tIns="68575">
            <a:noAutofit/>
          </a:bodyPr>
          <a:lstStyle>
            <a:lvl1pPr lvl="0" rtl="0" algn="r">
              <a:lnSpc>
                <a:spcPct val="100000"/>
              </a:lnSpc>
              <a:spcBef>
                <a:spcPts val="0"/>
              </a:spcBef>
              <a:spcAft>
                <a:spcPts val="0"/>
              </a:spcAft>
              <a:buSzPts val="2100"/>
              <a:buNone/>
              <a:defRPr sz="3000">
                <a:solidFill>
                  <a:schemeClr val="accent2"/>
                </a:solidFill>
                <a:latin typeface="Roboto Black"/>
                <a:ea typeface="Roboto Black"/>
                <a:cs typeface="Roboto Black"/>
                <a:sym typeface="Roboto Black"/>
              </a:defRPr>
            </a:lvl1pPr>
            <a:lvl2pPr lvl="1" rtl="0" algn="l">
              <a:lnSpc>
                <a:spcPct val="100000"/>
              </a:lnSpc>
              <a:spcBef>
                <a:spcPts val="0"/>
              </a:spcBef>
              <a:spcAft>
                <a:spcPts val="0"/>
              </a:spcAft>
              <a:buSzPts val="2100"/>
              <a:buNone/>
              <a:defRPr sz="3000">
                <a:latin typeface="Roboto Black"/>
                <a:ea typeface="Roboto Black"/>
                <a:cs typeface="Roboto Black"/>
                <a:sym typeface="Roboto Black"/>
              </a:defRPr>
            </a:lvl2pPr>
            <a:lvl3pPr lvl="2" rtl="0" algn="l">
              <a:lnSpc>
                <a:spcPct val="100000"/>
              </a:lnSpc>
              <a:spcBef>
                <a:spcPts val="0"/>
              </a:spcBef>
              <a:spcAft>
                <a:spcPts val="0"/>
              </a:spcAft>
              <a:buSzPts val="2100"/>
              <a:buNone/>
              <a:defRPr sz="3000">
                <a:latin typeface="Roboto Black"/>
                <a:ea typeface="Roboto Black"/>
                <a:cs typeface="Roboto Black"/>
                <a:sym typeface="Roboto Black"/>
              </a:defRPr>
            </a:lvl3pPr>
            <a:lvl4pPr lvl="3" rtl="0" algn="l">
              <a:lnSpc>
                <a:spcPct val="100000"/>
              </a:lnSpc>
              <a:spcBef>
                <a:spcPts val="0"/>
              </a:spcBef>
              <a:spcAft>
                <a:spcPts val="0"/>
              </a:spcAft>
              <a:buSzPts val="2100"/>
              <a:buNone/>
              <a:defRPr sz="3000">
                <a:latin typeface="Roboto Black"/>
                <a:ea typeface="Roboto Black"/>
                <a:cs typeface="Roboto Black"/>
                <a:sym typeface="Roboto Black"/>
              </a:defRPr>
            </a:lvl4pPr>
            <a:lvl5pPr lvl="4" rtl="0" algn="l">
              <a:lnSpc>
                <a:spcPct val="100000"/>
              </a:lnSpc>
              <a:spcBef>
                <a:spcPts val="0"/>
              </a:spcBef>
              <a:spcAft>
                <a:spcPts val="0"/>
              </a:spcAft>
              <a:buSzPts val="2100"/>
              <a:buNone/>
              <a:defRPr sz="3000">
                <a:latin typeface="Roboto Black"/>
                <a:ea typeface="Roboto Black"/>
                <a:cs typeface="Roboto Black"/>
                <a:sym typeface="Roboto Black"/>
              </a:defRPr>
            </a:lvl5pPr>
            <a:lvl6pPr lvl="5" rtl="0" algn="l">
              <a:lnSpc>
                <a:spcPct val="100000"/>
              </a:lnSpc>
              <a:spcBef>
                <a:spcPts val="0"/>
              </a:spcBef>
              <a:spcAft>
                <a:spcPts val="0"/>
              </a:spcAft>
              <a:buSzPts val="2100"/>
              <a:buNone/>
              <a:defRPr sz="3000">
                <a:latin typeface="Roboto Black"/>
                <a:ea typeface="Roboto Black"/>
                <a:cs typeface="Roboto Black"/>
                <a:sym typeface="Roboto Black"/>
              </a:defRPr>
            </a:lvl6pPr>
            <a:lvl7pPr lvl="6" rtl="0" algn="l">
              <a:lnSpc>
                <a:spcPct val="100000"/>
              </a:lnSpc>
              <a:spcBef>
                <a:spcPts val="0"/>
              </a:spcBef>
              <a:spcAft>
                <a:spcPts val="0"/>
              </a:spcAft>
              <a:buSzPts val="2100"/>
              <a:buNone/>
              <a:defRPr sz="3000">
                <a:latin typeface="Roboto Black"/>
                <a:ea typeface="Roboto Black"/>
                <a:cs typeface="Roboto Black"/>
                <a:sym typeface="Roboto Black"/>
              </a:defRPr>
            </a:lvl7pPr>
            <a:lvl8pPr lvl="7" rtl="0" algn="l">
              <a:lnSpc>
                <a:spcPct val="100000"/>
              </a:lnSpc>
              <a:spcBef>
                <a:spcPts val="0"/>
              </a:spcBef>
              <a:spcAft>
                <a:spcPts val="0"/>
              </a:spcAft>
              <a:buSzPts val="2100"/>
              <a:buNone/>
              <a:defRPr sz="3000">
                <a:latin typeface="Roboto Black"/>
                <a:ea typeface="Roboto Black"/>
                <a:cs typeface="Roboto Black"/>
                <a:sym typeface="Roboto Black"/>
              </a:defRPr>
            </a:lvl8pPr>
            <a:lvl9pPr lvl="8" rtl="0" algn="l">
              <a:lnSpc>
                <a:spcPct val="100000"/>
              </a:lnSpc>
              <a:spcBef>
                <a:spcPts val="0"/>
              </a:spcBef>
              <a:spcAft>
                <a:spcPts val="0"/>
              </a:spcAft>
              <a:buSzPts val="2100"/>
              <a:buNone/>
              <a:defRPr sz="3000">
                <a:latin typeface="Roboto Black"/>
                <a:ea typeface="Roboto Black"/>
                <a:cs typeface="Roboto Black"/>
                <a:sym typeface="Roboto Black"/>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hree columns 2">
  <p:cSld name="Title + three columns 2">
    <p:spTree>
      <p:nvGrpSpPr>
        <p:cNvPr id="248" name="Shape 248"/>
        <p:cNvGrpSpPr/>
        <p:nvPr/>
      </p:nvGrpSpPr>
      <p:grpSpPr>
        <a:xfrm>
          <a:off x="0" y="0"/>
          <a:ext cx="0" cy="0"/>
          <a:chOff x="0" y="0"/>
          <a:chExt cx="0" cy="0"/>
        </a:xfrm>
      </p:grpSpPr>
      <p:sp>
        <p:nvSpPr>
          <p:cNvPr id="249" name="Google Shape;249;p54"/>
          <p:cNvSpPr/>
          <p:nvPr/>
        </p:nvSpPr>
        <p:spPr>
          <a:xfrm>
            <a:off x="6873000" y="463800"/>
            <a:ext cx="1170000" cy="19191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400"/>
              <a:buFont typeface="Arial"/>
              <a:buNone/>
            </a:pPr>
            <a:r>
              <a:t/>
            </a:r>
            <a:endParaRPr sz="1400">
              <a:solidFill>
                <a:srgbClr val="FFDB00"/>
              </a:solidFill>
              <a:latin typeface="Arial"/>
              <a:ea typeface="Arial"/>
              <a:cs typeface="Arial"/>
              <a:sym typeface="Arial"/>
            </a:endParaRPr>
          </a:p>
        </p:txBody>
      </p:sp>
      <p:sp>
        <p:nvSpPr>
          <p:cNvPr id="250" name="Google Shape;250;p54"/>
          <p:cNvSpPr txBox="1"/>
          <p:nvPr>
            <p:ph idx="1" type="subTitle"/>
          </p:nvPr>
        </p:nvSpPr>
        <p:spPr>
          <a:xfrm>
            <a:off x="723900" y="3236459"/>
            <a:ext cx="2480100" cy="393600"/>
          </a:xfrm>
          <a:prstGeom prst="rect">
            <a:avLst/>
          </a:prstGeom>
          <a:noFill/>
          <a:ln>
            <a:noFill/>
          </a:ln>
        </p:spPr>
        <p:txBody>
          <a:bodyPr anchorCtr="0" anchor="t" bIns="68575" lIns="68575" spcFirstLastPara="1" rIns="68575" wrap="square" tIns="68575">
            <a:noAutofit/>
          </a:bodyPr>
          <a:lstStyle>
            <a:lvl1pPr lvl="0" rtl="0" algn="ctr">
              <a:lnSpc>
                <a:spcPct val="100000"/>
              </a:lnSpc>
              <a:spcBef>
                <a:spcPts val="0"/>
              </a:spcBef>
              <a:spcAft>
                <a:spcPts val="0"/>
              </a:spcAft>
              <a:buSzPts val="1400"/>
              <a:buNone/>
              <a:defRPr sz="1600">
                <a:solidFill>
                  <a:schemeClr val="accent1"/>
                </a:solidFill>
                <a:latin typeface="Roboto Black"/>
                <a:ea typeface="Roboto Black"/>
                <a:cs typeface="Roboto Black"/>
                <a:sym typeface="Roboto Black"/>
              </a:defRPr>
            </a:lvl1pPr>
            <a:lvl2pPr lvl="1" rtl="0" algn="ctr">
              <a:lnSpc>
                <a:spcPct val="100000"/>
              </a:lnSpc>
              <a:spcBef>
                <a:spcPts val="0"/>
              </a:spcBef>
              <a:spcAft>
                <a:spcPts val="0"/>
              </a:spcAft>
              <a:buSzPts val="1100"/>
              <a:buNone/>
              <a:defRPr sz="1600">
                <a:solidFill>
                  <a:schemeClr val="accent1"/>
                </a:solidFill>
                <a:latin typeface="Roboto Black"/>
                <a:ea typeface="Roboto Black"/>
                <a:cs typeface="Roboto Black"/>
                <a:sym typeface="Roboto Black"/>
              </a:defRPr>
            </a:lvl2pPr>
            <a:lvl3pPr lvl="2" rtl="0" algn="ctr">
              <a:lnSpc>
                <a:spcPct val="100000"/>
              </a:lnSpc>
              <a:spcBef>
                <a:spcPts val="0"/>
              </a:spcBef>
              <a:spcAft>
                <a:spcPts val="0"/>
              </a:spcAft>
              <a:buSzPts val="1100"/>
              <a:buNone/>
              <a:defRPr sz="1600">
                <a:solidFill>
                  <a:schemeClr val="accent1"/>
                </a:solidFill>
                <a:latin typeface="Roboto Black"/>
                <a:ea typeface="Roboto Black"/>
                <a:cs typeface="Roboto Black"/>
                <a:sym typeface="Roboto Black"/>
              </a:defRPr>
            </a:lvl3pPr>
            <a:lvl4pPr lvl="3" rtl="0" algn="ctr">
              <a:lnSpc>
                <a:spcPct val="100000"/>
              </a:lnSpc>
              <a:spcBef>
                <a:spcPts val="0"/>
              </a:spcBef>
              <a:spcAft>
                <a:spcPts val="0"/>
              </a:spcAft>
              <a:buSzPts val="1100"/>
              <a:buNone/>
              <a:defRPr sz="1600">
                <a:solidFill>
                  <a:schemeClr val="accent1"/>
                </a:solidFill>
                <a:latin typeface="Roboto Black"/>
                <a:ea typeface="Roboto Black"/>
                <a:cs typeface="Roboto Black"/>
                <a:sym typeface="Roboto Black"/>
              </a:defRPr>
            </a:lvl4pPr>
            <a:lvl5pPr lvl="4" rtl="0" algn="ctr">
              <a:lnSpc>
                <a:spcPct val="100000"/>
              </a:lnSpc>
              <a:spcBef>
                <a:spcPts val="0"/>
              </a:spcBef>
              <a:spcAft>
                <a:spcPts val="0"/>
              </a:spcAft>
              <a:buSzPts val="1100"/>
              <a:buNone/>
              <a:defRPr sz="1600">
                <a:solidFill>
                  <a:schemeClr val="accent1"/>
                </a:solidFill>
                <a:latin typeface="Roboto Black"/>
                <a:ea typeface="Roboto Black"/>
                <a:cs typeface="Roboto Black"/>
                <a:sym typeface="Roboto Black"/>
              </a:defRPr>
            </a:lvl5pPr>
            <a:lvl6pPr lvl="5" rtl="0" algn="ctr">
              <a:lnSpc>
                <a:spcPct val="100000"/>
              </a:lnSpc>
              <a:spcBef>
                <a:spcPts val="0"/>
              </a:spcBef>
              <a:spcAft>
                <a:spcPts val="0"/>
              </a:spcAft>
              <a:buSzPts val="1100"/>
              <a:buNone/>
              <a:defRPr sz="1600">
                <a:solidFill>
                  <a:schemeClr val="accent1"/>
                </a:solidFill>
                <a:latin typeface="Roboto Black"/>
                <a:ea typeface="Roboto Black"/>
                <a:cs typeface="Roboto Black"/>
                <a:sym typeface="Roboto Black"/>
              </a:defRPr>
            </a:lvl6pPr>
            <a:lvl7pPr lvl="6" rtl="0" algn="ctr">
              <a:lnSpc>
                <a:spcPct val="100000"/>
              </a:lnSpc>
              <a:spcBef>
                <a:spcPts val="0"/>
              </a:spcBef>
              <a:spcAft>
                <a:spcPts val="0"/>
              </a:spcAft>
              <a:buSzPts val="1100"/>
              <a:buNone/>
              <a:defRPr sz="1600">
                <a:solidFill>
                  <a:schemeClr val="accent1"/>
                </a:solidFill>
                <a:latin typeface="Roboto Black"/>
                <a:ea typeface="Roboto Black"/>
                <a:cs typeface="Roboto Black"/>
                <a:sym typeface="Roboto Black"/>
              </a:defRPr>
            </a:lvl7pPr>
            <a:lvl8pPr lvl="7" rtl="0" algn="ctr">
              <a:lnSpc>
                <a:spcPct val="100000"/>
              </a:lnSpc>
              <a:spcBef>
                <a:spcPts val="0"/>
              </a:spcBef>
              <a:spcAft>
                <a:spcPts val="0"/>
              </a:spcAft>
              <a:buSzPts val="1100"/>
              <a:buNone/>
              <a:defRPr sz="1600">
                <a:solidFill>
                  <a:schemeClr val="accent1"/>
                </a:solidFill>
                <a:latin typeface="Roboto Black"/>
                <a:ea typeface="Roboto Black"/>
                <a:cs typeface="Roboto Black"/>
                <a:sym typeface="Roboto Black"/>
              </a:defRPr>
            </a:lvl8pPr>
            <a:lvl9pPr lvl="8" rtl="0" algn="ctr">
              <a:lnSpc>
                <a:spcPct val="100000"/>
              </a:lnSpc>
              <a:spcBef>
                <a:spcPts val="0"/>
              </a:spcBef>
              <a:spcAft>
                <a:spcPts val="0"/>
              </a:spcAft>
              <a:buSzPts val="1100"/>
              <a:buNone/>
              <a:defRPr sz="1600">
                <a:solidFill>
                  <a:schemeClr val="accent1"/>
                </a:solidFill>
                <a:latin typeface="Roboto Black"/>
                <a:ea typeface="Roboto Black"/>
                <a:cs typeface="Roboto Black"/>
                <a:sym typeface="Roboto Black"/>
              </a:defRPr>
            </a:lvl9pPr>
          </a:lstStyle>
          <a:p/>
        </p:txBody>
      </p:sp>
      <p:sp>
        <p:nvSpPr>
          <p:cNvPr id="251" name="Google Shape;251;p54"/>
          <p:cNvSpPr txBox="1"/>
          <p:nvPr>
            <p:ph idx="2" type="subTitle"/>
          </p:nvPr>
        </p:nvSpPr>
        <p:spPr>
          <a:xfrm>
            <a:off x="3331950" y="3236459"/>
            <a:ext cx="2480100" cy="393600"/>
          </a:xfrm>
          <a:prstGeom prst="rect">
            <a:avLst/>
          </a:prstGeom>
          <a:noFill/>
          <a:ln>
            <a:noFill/>
          </a:ln>
        </p:spPr>
        <p:txBody>
          <a:bodyPr anchorCtr="0" anchor="t" bIns="68575" lIns="68575" spcFirstLastPara="1" rIns="68575" wrap="square" tIns="68575">
            <a:noAutofit/>
          </a:bodyPr>
          <a:lstStyle>
            <a:lvl1pPr lvl="0" rtl="0" algn="ctr">
              <a:lnSpc>
                <a:spcPct val="100000"/>
              </a:lnSpc>
              <a:spcBef>
                <a:spcPts val="0"/>
              </a:spcBef>
              <a:spcAft>
                <a:spcPts val="0"/>
              </a:spcAft>
              <a:buSzPts val="1400"/>
              <a:buNone/>
              <a:defRPr sz="1600">
                <a:solidFill>
                  <a:schemeClr val="accent1"/>
                </a:solidFill>
                <a:latin typeface="Roboto Black"/>
                <a:ea typeface="Roboto Black"/>
                <a:cs typeface="Roboto Black"/>
                <a:sym typeface="Roboto Black"/>
              </a:defRPr>
            </a:lvl1pPr>
            <a:lvl2pPr lvl="1" rtl="0" algn="ctr">
              <a:lnSpc>
                <a:spcPct val="100000"/>
              </a:lnSpc>
              <a:spcBef>
                <a:spcPts val="0"/>
              </a:spcBef>
              <a:spcAft>
                <a:spcPts val="0"/>
              </a:spcAft>
              <a:buSzPts val="1100"/>
              <a:buNone/>
              <a:defRPr sz="1600">
                <a:solidFill>
                  <a:schemeClr val="accent1"/>
                </a:solidFill>
                <a:latin typeface="Roboto Black"/>
                <a:ea typeface="Roboto Black"/>
                <a:cs typeface="Roboto Black"/>
                <a:sym typeface="Roboto Black"/>
              </a:defRPr>
            </a:lvl2pPr>
            <a:lvl3pPr lvl="2" rtl="0" algn="ctr">
              <a:lnSpc>
                <a:spcPct val="100000"/>
              </a:lnSpc>
              <a:spcBef>
                <a:spcPts val="0"/>
              </a:spcBef>
              <a:spcAft>
                <a:spcPts val="0"/>
              </a:spcAft>
              <a:buSzPts val="1100"/>
              <a:buNone/>
              <a:defRPr sz="1600">
                <a:solidFill>
                  <a:schemeClr val="accent1"/>
                </a:solidFill>
                <a:latin typeface="Roboto Black"/>
                <a:ea typeface="Roboto Black"/>
                <a:cs typeface="Roboto Black"/>
                <a:sym typeface="Roboto Black"/>
              </a:defRPr>
            </a:lvl3pPr>
            <a:lvl4pPr lvl="3" rtl="0" algn="ctr">
              <a:lnSpc>
                <a:spcPct val="100000"/>
              </a:lnSpc>
              <a:spcBef>
                <a:spcPts val="0"/>
              </a:spcBef>
              <a:spcAft>
                <a:spcPts val="0"/>
              </a:spcAft>
              <a:buSzPts val="1100"/>
              <a:buNone/>
              <a:defRPr sz="1600">
                <a:solidFill>
                  <a:schemeClr val="accent1"/>
                </a:solidFill>
                <a:latin typeface="Roboto Black"/>
                <a:ea typeface="Roboto Black"/>
                <a:cs typeface="Roboto Black"/>
                <a:sym typeface="Roboto Black"/>
              </a:defRPr>
            </a:lvl4pPr>
            <a:lvl5pPr lvl="4" rtl="0" algn="ctr">
              <a:lnSpc>
                <a:spcPct val="100000"/>
              </a:lnSpc>
              <a:spcBef>
                <a:spcPts val="0"/>
              </a:spcBef>
              <a:spcAft>
                <a:spcPts val="0"/>
              </a:spcAft>
              <a:buSzPts val="1100"/>
              <a:buNone/>
              <a:defRPr sz="1600">
                <a:solidFill>
                  <a:schemeClr val="accent1"/>
                </a:solidFill>
                <a:latin typeface="Roboto Black"/>
                <a:ea typeface="Roboto Black"/>
                <a:cs typeface="Roboto Black"/>
                <a:sym typeface="Roboto Black"/>
              </a:defRPr>
            </a:lvl5pPr>
            <a:lvl6pPr lvl="5" rtl="0" algn="ctr">
              <a:lnSpc>
                <a:spcPct val="100000"/>
              </a:lnSpc>
              <a:spcBef>
                <a:spcPts val="0"/>
              </a:spcBef>
              <a:spcAft>
                <a:spcPts val="0"/>
              </a:spcAft>
              <a:buSzPts val="1100"/>
              <a:buNone/>
              <a:defRPr sz="1600">
                <a:solidFill>
                  <a:schemeClr val="accent1"/>
                </a:solidFill>
                <a:latin typeface="Roboto Black"/>
                <a:ea typeface="Roboto Black"/>
                <a:cs typeface="Roboto Black"/>
                <a:sym typeface="Roboto Black"/>
              </a:defRPr>
            </a:lvl6pPr>
            <a:lvl7pPr lvl="6" rtl="0" algn="ctr">
              <a:lnSpc>
                <a:spcPct val="100000"/>
              </a:lnSpc>
              <a:spcBef>
                <a:spcPts val="0"/>
              </a:spcBef>
              <a:spcAft>
                <a:spcPts val="0"/>
              </a:spcAft>
              <a:buSzPts val="1100"/>
              <a:buNone/>
              <a:defRPr sz="1600">
                <a:solidFill>
                  <a:schemeClr val="accent1"/>
                </a:solidFill>
                <a:latin typeface="Roboto Black"/>
                <a:ea typeface="Roboto Black"/>
                <a:cs typeface="Roboto Black"/>
                <a:sym typeface="Roboto Black"/>
              </a:defRPr>
            </a:lvl7pPr>
            <a:lvl8pPr lvl="7" rtl="0" algn="ctr">
              <a:lnSpc>
                <a:spcPct val="100000"/>
              </a:lnSpc>
              <a:spcBef>
                <a:spcPts val="0"/>
              </a:spcBef>
              <a:spcAft>
                <a:spcPts val="0"/>
              </a:spcAft>
              <a:buSzPts val="1100"/>
              <a:buNone/>
              <a:defRPr sz="1600">
                <a:solidFill>
                  <a:schemeClr val="accent1"/>
                </a:solidFill>
                <a:latin typeface="Roboto Black"/>
                <a:ea typeface="Roboto Black"/>
                <a:cs typeface="Roboto Black"/>
                <a:sym typeface="Roboto Black"/>
              </a:defRPr>
            </a:lvl8pPr>
            <a:lvl9pPr lvl="8" rtl="0" algn="ctr">
              <a:lnSpc>
                <a:spcPct val="100000"/>
              </a:lnSpc>
              <a:spcBef>
                <a:spcPts val="0"/>
              </a:spcBef>
              <a:spcAft>
                <a:spcPts val="0"/>
              </a:spcAft>
              <a:buSzPts val="1100"/>
              <a:buNone/>
              <a:defRPr sz="1600">
                <a:solidFill>
                  <a:schemeClr val="accent1"/>
                </a:solidFill>
                <a:latin typeface="Roboto Black"/>
                <a:ea typeface="Roboto Black"/>
                <a:cs typeface="Roboto Black"/>
                <a:sym typeface="Roboto Black"/>
              </a:defRPr>
            </a:lvl9pPr>
          </a:lstStyle>
          <a:p/>
        </p:txBody>
      </p:sp>
      <p:sp>
        <p:nvSpPr>
          <p:cNvPr id="252" name="Google Shape;252;p54"/>
          <p:cNvSpPr txBox="1"/>
          <p:nvPr>
            <p:ph idx="3" type="subTitle"/>
          </p:nvPr>
        </p:nvSpPr>
        <p:spPr>
          <a:xfrm>
            <a:off x="5940000" y="3236459"/>
            <a:ext cx="2480100" cy="393600"/>
          </a:xfrm>
          <a:prstGeom prst="rect">
            <a:avLst/>
          </a:prstGeom>
          <a:noFill/>
          <a:ln>
            <a:noFill/>
          </a:ln>
        </p:spPr>
        <p:txBody>
          <a:bodyPr anchorCtr="0" anchor="t" bIns="68575" lIns="68575" spcFirstLastPara="1" rIns="68575" wrap="square" tIns="68575">
            <a:noAutofit/>
          </a:bodyPr>
          <a:lstStyle>
            <a:lvl1pPr lvl="0" rtl="0" algn="ctr">
              <a:lnSpc>
                <a:spcPct val="100000"/>
              </a:lnSpc>
              <a:spcBef>
                <a:spcPts val="0"/>
              </a:spcBef>
              <a:spcAft>
                <a:spcPts val="0"/>
              </a:spcAft>
              <a:buSzPts val="1400"/>
              <a:buNone/>
              <a:defRPr sz="1600">
                <a:solidFill>
                  <a:schemeClr val="accent1"/>
                </a:solidFill>
                <a:latin typeface="Roboto Black"/>
                <a:ea typeface="Roboto Black"/>
                <a:cs typeface="Roboto Black"/>
                <a:sym typeface="Roboto Black"/>
              </a:defRPr>
            </a:lvl1pPr>
            <a:lvl2pPr lvl="1" rtl="0" algn="ctr">
              <a:lnSpc>
                <a:spcPct val="100000"/>
              </a:lnSpc>
              <a:spcBef>
                <a:spcPts val="0"/>
              </a:spcBef>
              <a:spcAft>
                <a:spcPts val="0"/>
              </a:spcAft>
              <a:buSzPts val="1100"/>
              <a:buNone/>
              <a:defRPr sz="1600">
                <a:solidFill>
                  <a:schemeClr val="accent1"/>
                </a:solidFill>
                <a:latin typeface="Roboto Black"/>
                <a:ea typeface="Roboto Black"/>
                <a:cs typeface="Roboto Black"/>
                <a:sym typeface="Roboto Black"/>
              </a:defRPr>
            </a:lvl2pPr>
            <a:lvl3pPr lvl="2" rtl="0" algn="ctr">
              <a:lnSpc>
                <a:spcPct val="100000"/>
              </a:lnSpc>
              <a:spcBef>
                <a:spcPts val="0"/>
              </a:spcBef>
              <a:spcAft>
                <a:spcPts val="0"/>
              </a:spcAft>
              <a:buSzPts val="1100"/>
              <a:buNone/>
              <a:defRPr sz="1600">
                <a:solidFill>
                  <a:schemeClr val="accent1"/>
                </a:solidFill>
                <a:latin typeface="Roboto Black"/>
                <a:ea typeface="Roboto Black"/>
                <a:cs typeface="Roboto Black"/>
                <a:sym typeface="Roboto Black"/>
              </a:defRPr>
            </a:lvl3pPr>
            <a:lvl4pPr lvl="3" rtl="0" algn="ctr">
              <a:lnSpc>
                <a:spcPct val="100000"/>
              </a:lnSpc>
              <a:spcBef>
                <a:spcPts val="0"/>
              </a:spcBef>
              <a:spcAft>
                <a:spcPts val="0"/>
              </a:spcAft>
              <a:buSzPts val="1100"/>
              <a:buNone/>
              <a:defRPr sz="1600">
                <a:solidFill>
                  <a:schemeClr val="accent1"/>
                </a:solidFill>
                <a:latin typeface="Roboto Black"/>
                <a:ea typeface="Roboto Black"/>
                <a:cs typeface="Roboto Black"/>
                <a:sym typeface="Roboto Black"/>
              </a:defRPr>
            </a:lvl4pPr>
            <a:lvl5pPr lvl="4" rtl="0" algn="ctr">
              <a:lnSpc>
                <a:spcPct val="100000"/>
              </a:lnSpc>
              <a:spcBef>
                <a:spcPts val="0"/>
              </a:spcBef>
              <a:spcAft>
                <a:spcPts val="0"/>
              </a:spcAft>
              <a:buSzPts val="1100"/>
              <a:buNone/>
              <a:defRPr sz="1600">
                <a:solidFill>
                  <a:schemeClr val="accent1"/>
                </a:solidFill>
                <a:latin typeface="Roboto Black"/>
                <a:ea typeface="Roboto Black"/>
                <a:cs typeface="Roboto Black"/>
                <a:sym typeface="Roboto Black"/>
              </a:defRPr>
            </a:lvl5pPr>
            <a:lvl6pPr lvl="5" rtl="0" algn="ctr">
              <a:lnSpc>
                <a:spcPct val="100000"/>
              </a:lnSpc>
              <a:spcBef>
                <a:spcPts val="0"/>
              </a:spcBef>
              <a:spcAft>
                <a:spcPts val="0"/>
              </a:spcAft>
              <a:buSzPts val="1100"/>
              <a:buNone/>
              <a:defRPr sz="1600">
                <a:solidFill>
                  <a:schemeClr val="accent1"/>
                </a:solidFill>
                <a:latin typeface="Roboto Black"/>
                <a:ea typeface="Roboto Black"/>
                <a:cs typeface="Roboto Black"/>
                <a:sym typeface="Roboto Black"/>
              </a:defRPr>
            </a:lvl6pPr>
            <a:lvl7pPr lvl="6" rtl="0" algn="ctr">
              <a:lnSpc>
                <a:spcPct val="100000"/>
              </a:lnSpc>
              <a:spcBef>
                <a:spcPts val="0"/>
              </a:spcBef>
              <a:spcAft>
                <a:spcPts val="0"/>
              </a:spcAft>
              <a:buSzPts val="1100"/>
              <a:buNone/>
              <a:defRPr sz="1600">
                <a:solidFill>
                  <a:schemeClr val="accent1"/>
                </a:solidFill>
                <a:latin typeface="Roboto Black"/>
                <a:ea typeface="Roboto Black"/>
                <a:cs typeface="Roboto Black"/>
                <a:sym typeface="Roboto Black"/>
              </a:defRPr>
            </a:lvl7pPr>
            <a:lvl8pPr lvl="7" rtl="0" algn="ctr">
              <a:lnSpc>
                <a:spcPct val="100000"/>
              </a:lnSpc>
              <a:spcBef>
                <a:spcPts val="0"/>
              </a:spcBef>
              <a:spcAft>
                <a:spcPts val="0"/>
              </a:spcAft>
              <a:buSzPts val="1100"/>
              <a:buNone/>
              <a:defRPr sz="1600">
                <a:solidFill>
                  <a:schemeClr val="accent1"/>
                </a:solidFill>
                <a:latin typeface="Roboto Black"/>
                <a:ea typeface="Roboto Black"/>
                <a:cs typeface="Roboto Black"/>
                <a:sym typeface="Roboto Black"/>
              </a:defRPr>
            </a:lvl8pPr>
            <a:lvl9pPr lvl="8" rtl="0" algn="ctr">
              <a:lnSpc>
                <a:spcPct val="100000"/>
              </a:lnSpc>
              <a:spcBef>
                <a:spcPts val="0"/>
              </a:spcBef>
              <a:spcAft>
                <a:spcPts val="0"/>
              </a:spcAft>
              <a:buSzPts val="1100"/>
              <a:buNone/>
              <a:defRPr sz="1600">
                <a:solidFill>
                  <a:schemeClr val="accent1"/>
                </a:solidFill>
                <a:latin typeface="Roboto Black"/>
                <a:ea typeface="Roboto Black"/>
                <a:cs typeface="Roboto Black"/>
                <a:sym typeface="Roboto Black"/>
              </a:defRPr>
            </a:lvl9pPr>
          </a:lstStyle>
          <a:p/>
        </p:txBody>
      </p:sp>
      <p:sp>
        <p:nvSpPr>
          <p:cNvPr id="253" name="Google Shape;253;p54"/>
          <p:cNvSpPr txBox="1"/>
          <p:nvPr>
            <p:ph idx="4" type="subTitle"/>
          </p:nvPr>
        </p:nvSpPr>
        <p:spPr>
          <a:xfrm>
            <a:off x="723900" y="3406476"/>
            <a:ext cx="2480100" cy="1197300"/>
          </a:xfrm>
          <a:prstGeom prst="rect">
            <a:avLst/>
          </a:prstGeom>
          <a:noFill/>
          <a:ln>
            <a:noFill/>
          </a:ln>
        </p:spPr>
        <p:txBody>
          <a:bodyPr anchorCtr="0" anchor="t" bIns="68575" lIns="68575" spcFirstLastPara="1" rIns="68575" wrap="square" tIns="68575">
            <a:noAutofit/>
          </a:bodyPr>
          <a:lstStyle>
            <a:lvl1pPr lvl="0" rtl="0" algn="ctr">
              <a:lnSpc>
                <a:spcPct val="100000"/>
              </a:lnSpc>
              <a:spcBef>
                <a:spcPts val="0"/>
              </a:spcBef>
              <a:spcAft>
                <a:spcPts val="0"/>
              </a:spcAft>
              <a:buSzPts val="1400"/>
              <a:buNone/>
              <a:defRPr sz="1600">
                <a:solidFill>
                  <a:schemeClr val="accent5"/>
                </a:solidFill>
                <a:latin typeface="Roboto"/>
                <a:ea typeface="Roboto"/>
                <a:cs typeface="Roboto"/>
                <a:sym typeface="Roboto"/>
              </a:defRPr>
            </a:lvl1pPr>
            <a:lvl2pPr lvl="1" rtl="0" algn="ctr">
              <a:lnSpc>
                <a:spcPct val="100000"/>
              </a:lnSpc>
              <a:spcBef>
                <a:spcPts val="0"/>
              </a:spcBef>
              <a:spcAft>
                <a:spcPts val="0"/>
              </a:spcAft>
              <a:buSzPts val="1100"/>
              <a:buNone/>
              <a:defRPr sz="1600">
                <a:solidFill>
                  <a:schemeClr val="accent5"/>
                </a:solidFill>
                <a:latin typeface="Roboto"/>
                <a:ea typeface="Roboto"/>
                <a:cs typeface="Roboto"/>
                <a:sym typeface="Roboto"/>
              </a:defRPr>
            </a:lvl2pPr>
            <a:lvl3pPr lvl="2" rtl="0" algn="ctr">
              <a:lnSpc>
                <a:spcPct val="100000"/>
              </a:lnSpc>
              <a:spcBef>
                <a:spcPts val="0"/>
              </a:spcBef>
              <a:spcAft>
                <a:spcPts val="0"/>
              </a:spcAft>
              <a:buSzPts val="1100"/>
              <a:buNone/>
              <a:defRPr sz="1600">
                <a:solidFill>
                  <a:schemeClr val="accent5"/>
                </a:solidFill>
                <a:latin typeface="Roboto"/>
                <a:ea typeface="Roboto"/>
                <a:cs typeface="Roboto"/>
                <a:sym typeface="Roboto"/>
              </a:defRPr>
            </a:lvl3pPr>
            <a:lvl4pPr lvl="3" rtl="0" algn="ctr">
              <a:lnSpc>
                <a:spcPct val="100000"/>
              </a:lnSpc>
              <a:spcBef>
                <a:spcPts val="0"/>
              </a:spcBef>
              <a:spcAft>
                <a:spcPts val="0"/>
              </a:spcAft>
              <a:buSzPts val="1100"/>
              <a:buNone/>
              <a:defRPr sz="1600">
                <a:solidFill>
                  <a:schemeClr val="accent5"/>
                </a:solidFill>
                <a:latin typeface="Roboto"/>
                <a:ea typeface="Roboto"/>
                <a:cs typeface="Roboto"/>
                <a:sym typeface="Roboto"/>
              </a:defRPr>
            </a:lvl4pPr>
            <a:lvl5pPr lvl="4" rtl="0" algn="ctr">
              <a:lnSpc>
                <a:spcPct val="100000"/>
              </a:lnSpc>
              <a:spcBef>
                <a:spcPts val="0"/>
              </a:spcBef>
              <a:spcAft>
                <a:spcPts val="0"/>
              </a:spcAft>
              <a:buSzPts val="1100"/>
              <a:buNone/>
              <a:defRPr sz="1600">
                <a:solidFill>
                  <a:schemeClr val="accent5"/>
                </a:solidFill>
                <a:latin typeface="Roboto"/>
                <a:ea typeface="Roboto"/>
                <a:cs typeface="Roboto"/>
                <a:sym typeface="Roboto"/>
              </a:defRPr>
            </a:lvl5pPr>
            <a:lvl6pPr lvl="5" rtl="0" algn="ctr">
              <a:lnSpc>
                <a:spcPct val="100000"/>
              </a:lnSpc>
              <a:spcBef>
                <a:spcPts val="0"/>
              </a:spcBef>
              <a:spcAft>
                <a:spcPts val="0"/>
              </a:spcAft>
              <a:buSzPts val="1100"/>
              <a:buNone/>
              <a:defRPr sz="1600">
                <a:solidFill>
                  <a:schemeClr val="accent5"/>
                </a:solidFill>
                <a:latin typeface="Roboto"/>
                <a:ea typeface="Roboto"/>
                <a:cs typeface="Roboto"/>
                <a:sym typeface="Roboto"/>
              </a:defRPr>
            </a:lvl6pPr>
            <a:lvl7pPr lvl="6" rtl="0" algn="ctr">
              <a:lnSpc>
                <a:spcPct val="100000"/>
              </a:lnSpc>
              <a:spcBef>
                <a:spcPts val="0"/>
              </a:spcBef>
              <a:spcAft>
                <a:spcPts val="0"/>
              </a:spcAft>
              <a:buSzPts val="1100"/>
              <a:buNone/>
              <a:defRPr sz="1600">
                <a:solidFill>
                  <a:schemeClr val="accent5"/>
                </a:solidFill>
                <a:latin typeface="Roboto"/>
                <a:ea typeface="Roboto"/>
                <a:cs typeface="Roboto"/>
                <a:sym typeface="Roboto"/>
              </a:defRPr>
            </a:lvl7pPr>
            <a:lvl8pPr lvl="7" rtl="0" algn="ctr">
              <a:lnSpc>
                <a:spcPct val="100000"/>
              </a:lnSpc>
              <a:spcBef>
                <a:spcPts val="0"/>
              </a:spcBef>
              <a:spcAft>
                <a:spcPts val="0"/>
              </a:spcAft>
              <a:buSzPts val="1100"/>
              <a:buNone/>
              <a:defRPr sz="1600">
                <a:solidFill>
                  <a:schemeClr val="accent5"/>
                </a:solidFill>
                <a:latin typeface="Roboto"/>
                <a:ea typeface="Roboto"/>
                <a:cs typeface="Roboto"/>
                <a:sym typeface="Roboto"/>
              </a:defRPr>
            </a:lvl8pPr>
            <a:lvl9pPr lvl="8" rtl="0" algn="ctr">
              <a:lnSpc>
                <a:spcPct val="100000"/>
              </a:lnSpc>
              <a:spcBef>
                <a:spcPts val="0"/>
              </a:spcBef>
              <a:spcAft>
                <a:spcPts val="0"/>
              </a:spcAft>
              <a:buSzPts val="1100"/>
              <a:buNone/>
              <a:defRPr sz="1600">
                <a:solidFill>
                  <a:schemeClr val="accent5"/>
                </a:solidFill>
                <a:latin typeface="Roboto"/>
                <a:ea typeface="Roboto"/>
                <a:cs typeface="Roboto"/>
                <a:sym typeface="Roboto"/>
              </a:defRPr>
            </a:lvl9pPr>
          </a:lstStyle>
          <a:p/>
        </p:txBody>
      </p:sp>
      <p:sp>
        <p:nvSpPr>
          <p:cNvPr id="254" name="Google Shape;254;p54"/>
          <p:cNvSpPr txBox="1"/>
          <p:nvPr>
            <p:ph idx="5" type="subTitle"/>
          </p:nvPr>
        </p:nvSpPr>
        <p:spPr>
          <a:xfrm>
            <a:off x="3331950" y="3406476"/>
            <a:ext cx="2480100" cy="1197300"/>
          </a:xfrm>
          <a:prstGeom prst="rect">
            <a:avLst/>
          </a:prstGeom>
          <a:noFill/>
          <a:ln>
            <a:noFill/>
          </a:ln>
        </p:spPr>
        <p:txBody>
          <a:bodyPr anchorCtr="0" anchor="t" bIns="68575" lIns="68575" spcFirstLastPara="1" rIns="68575" wrap="square" tIns="68575">
            <a:noAutofit/>
          </a:bodyPr>
          <a:lstStyle>
            <a:lvl1pPr lvl="0" rtl="0" algn="ctr">
              <a:lnSpc>
                <a:spcPct val="100000"/>
              </a:lnSpc>
              <a:spcBef>
                <a:spcPts val="0"/>
              </a:spcBef>
              <a:spcAft>
                <a:spcPts val="0"/>
              </a:spcAft>
              <a:buSzPts val="1400"/>
              <a:buNone/>
              <a:defRPr sz="1600">
                <a:solidFill>
                  <a:schemeClr val="accent5"/>
                </a:solidFill>
                <a:latin typeface="Roboto"/>
                <a:ea typeface="Roboto"/>
                <a:cs typeface="Roboto"/>
                <a:sym typeface="Roboto"/>
              </a:defRPr>
            </a:lvl1pPr>
            <a:lvl2pPr lvl="1" rtl="0" algn="ctr">
              <a:lnSpc>
                <a:spcPct val="100000"/>
              </a:lnSpc>
              <a:spcBef>
                <a:spcPts val="0"/>
              </a:spcBef>
              <a:spcAft>
                <a:spcPts val="0"/>
              </a:spcAft>
              <a:buSzPts val="1100"/>
              <a:buNone/>
              <a:defRPr sz="1600">
                <a:solidFill>
                  <a:schemeClr val="accent5"/>
                </a:solidFill>
                <a:latin typeface="Roboto"/>
                <a:ea typeface="Roboto"/>
                <a:cs typeface="Roboto"/>
                <a:sym typeface="Roboto"/>
              </a:defRPr>
            </a:lvl2pPr>
            <a:lvl3pPr lvl="2" rtl="0" algn="ctr">
              <a:lnSpc>
                <a:spcPct val="100000"/>
              </a:lnSpc>
              <a:spcBef>
                <a:spcPts val="0"/>
              </a:spcBef>
              <a:spcAft>
                <a:spcPts val="0"/>
              </a:spcAft>
              <a:buSzPts val="1100"/>
              <a:buNone/>
              <a:defRPr sz="1600">
                <a:solidFill>
                  <a:schemeClr val="accent5"/>
                </a:solidFill>
                <a:latin typeface="Roboto"/>
                <a:ea typeface="Roboto"/>
                <a:cs typeface="Roboto"/>
                <a:sym typeface="Roboto"/>
              </a:defRPr>
            </a:lvl3pPr>
            <a:lvl4pPr lvl="3" rtl="0" algn="ctr">
              <a:lnSpc>
                <a:spcPct val="100000"/>
              </a:lnSpc>
              <a:spcBef>
                <a:spcPts val="0"/>
              </a:spcBef>
              <a:spcAft>
                <a:spcPts val="0"/>
              </a:spcAft>
              <a:buSzPts val="1100"/>
              <a:buNone/>
              <a:defRPr sz="1600">
                <a:solidFill>
                  <a:schemeClr val="accent5"/>
                </a:solidFill>
                <a:latin typeface="Roboto"/>
                <a:ea typeface="Roboto"/>
                <a:cs typeface="Roboto"/>
                <a:sym typeface="Roboto"/>
              </a:defRPr>
            </a:lvl4pPr>
            <a:lvl5pPr lvl="4" rtl="0" algn="ctr">
              <a:lnSpc>
                <a:spcPct val="100000"/>
              </a:lnSpc>
              <a:spcBef>
                <a:spcPts val="0"/>
              </a:spcBef>
              <a:spcAft>
                <a:spcPts val="0"/>
              </a:spcAft>
              <a:buSzPts val="1100"/>
              <a:buNone/>
              <a:defRPr sz="1600">
                <a:solidFill>
                  <a:schemeClr val="accent5"/>
                </a:solidFill>
                <a:latin typeface="Roboto"/>
                <a:ea typeface="Roboto"/>
                <a:cs typeface="Roboto"/>
                <a:sym typeface="Roboto"/>
              </a:defRPr>
            </a:lvl5pPr>
            <a:lvl6pPr lvl="5" rtl="0" algn="ctr">
              <a:lnSpc>
                <a:spcPct val="100000"/>
              </a:lnSpc>
              <a:spcBef>
                <a:spcPts val="0"/>
              </a:spcBef>
              <a:spcAft>
                <a:spcPts val="0"/>
              </a:spcAft>
              <a:buSzPts val="1100"/>
              <a:buNone/>
              <a:defRPr sz="1600">
                <a:solidFill>
                  <a:schemeClr val="accent5"/>
                </a:solidFill>
                <a:latin typeface="Roboto"/>
                <a:ea typeface="Roboto"/>
                <a:cs typeface="Roboto"/>
                <a:sym typeface="Roboto"/>
              </a:defRPr>
            </a:lvl6pPr>
            <a:lvl7pPr lvl="6" rtl="0" algn="ctr">
              <a:lnSpc>
                <a:spcPct val="100000"/>
              </a:lnSpc>
              <a:spcBef>
                <a:spcPts val="0"/>
              </a:spcBef>
              <a:spcAft>
                <a:spcPts val="0"/>
              </a:spcAft>
              <a:buSzPts val="1100"/>
              <a:buNone/>
              <a:defRPr sz="1600">
                <a:solidFill>
                  <a:schemeClr val="accent5"/>
                </a:solidFill>
                <a:latin typeface="Roboto"/>
                <a:ea typeface="Roboto"/>
                <a:cs typeface="Roboto"/>
                <a:sym typeface="Roboto"/>
              </a:defRPr>
            </a:lvl7pPr>
            <a:lvl8pPr lvl="7" rtl="0" algn="ctr">
              <a:lnSpc>
                <a:spcPct val="100000"/>
              </a:lnSpc>
              <a:spcBef>
                <a:spcPts val="0"/>
              </a:spcBef>
              <a:spcAft>
                <a:spcPts val="0"/>
              </a:spcAft>
              <a:buSzPts val="1100"/>
              <a:buNone/>
              <a:defRPr sz="1600">
                <a:solidFill>
                  <a:schemeClr val="accent5"/>
                </a:solidFill>
                <a:latin typeface="Roboto"/>
                <a:ea typeface="Roboto"/>
                <a:cs typeface="Roboto"/>
                <a:sym typeface="Roboto"/>
              </a:defRPr>
            </a:lvl8pPr>
            <a:lvl9pPr lvl="8" rtl="0" algn="ctr">
              <a:lnSpc>
                <a:spcPct val="100000"/>
              </a:lnSpc>
              <a:spcBef>
                <a:spcPts val="0"/>
              </a:spcBef>
              <a:spcAft>
                <a:spcPts val="0"/>
              </a:spcAft>
              <a:buSzPts val="1100"/>
              <a:buNone/>
              <a:defRPr sz="1600">
                <a:solidFill>
                  <a:schemeClr val="accent5"/>
                </a:solidFill>
                <a:latin typeface="Roboto"/>
                <a:ea typeface="Roboto"/>
                <a:cs typeface="Roboto"/>
                <a:sym typeface="Roboto"/>
              </a:defRPr>
            </a:lvl9pPr>
          </a:lstStyle>
          <a:p/>
        </p:txBody>
      </p:sp>
      <p:sp>
        <p:nvSpPr>
          <p:cNvPr id="255" name="Google Shape;255;p54"/>
          <p:cNvSpPr txBox="1"/>
          <p:nvPr>
            <p:ph idx="6" type="subTitle"/>
          </p:nvPr>
        </p:nvSpPr>
        <p:spPr>
          <a:xfrm>
            <a:off x="5940000" y="3406476"/>
            <a:ext cx="2480100" cy="1197300"/>
          </a:xfrm>
          <a:prstGeom prst="rect">
            <a:avLst/>
          </a:prstGeom>
          <a:noFill/>
          <a:ln>
            <a:noFill/>
          </a:ln>
        </p:spPr>
        <p:txBody>
          <a:bodyPr anchorCtr="0" anchor="t" bIns="68575" lIns="68575" spcFirstLastPara="1" rIns="68575" wrap="square" tIns="68575">
            <a:noAutofit/>
          </a:bodyPr>
          <a:lstStyle>
            <a:lvl1pPr lvl="0" rtl="0" algn="ctr">
              <a:lnSpc>
                <a:spcPct val="100000"/>
              </a:lnSpc>
              <a:spcBef>
                <a:spcPts val="0"/>
              </a:spcBef>
              <a:spcAft>
                <a:spcPts val="0"/>
              </a:spcAft>
              <a:buSzPts val="1400"/>
              <a:buNone/>
              <a:defRPr sz="1600">
                <a:solidFill>
                  <a:schemeClr val="accent5"/>
                </a:solidFill>
                <a:latin typeface="Roboto"/>
                <a:ea typeface="Roboto"/>
                <a:cs typeface="Roboto"/>
                <a:sym typeface="Roboto"/>
              </a:defRPr>
            </a:lvl1pPr>
            <a:lvl2pPr lvl="1" rtl="0" algn="ctr">
              <a:lnSpc>
                <a:spcPct val="100000"/>
              </a:lnSpc>
              <a:spcBef>
                <a:spcPts val="0"/>
              </a:spcBef>
              <a:spcAft>
                <a:spcPts val="0"/>
              </a:spcAft>
              <a:buSzPts val="1100"/>
              <a:buNone/>
              <a:defRPr sz="1600">
                <a:solidFill>
                  <a:schemeClr val="accent5"/>
                </a:solidFill>
                <a:latin typeface="Roboto"/>
                <a:ea typeface="Roboto"/>
                <a:cs typeface="Roboto"/>
                <a:sym typeface="Roboto"/>
              </a:defRPr>
            </a:lvl2pPr>
            <a:lvl3pPr lvl="2" rtl="0" algn="ctr">
              <a:lnSpc>
                <a:spcPct val="100000"/>
              </a:lnSpc>
              <a:spcBef>
                <a:spcPts val="0"/>
              </a:spcBef>
              <a:spcAft>
                <a:spcPts val="0"/>
              </a:spcAft>
              <a:buSzPts val="1100"/>
              <a:buNone/>
              <a:defRPr sz="1600">
                <a:solidFill>
                  <a:schemeClr val="accent5"/>
                </a:solidFill>
                <a:latin typeface="Roboto"/>
                <a:ea typeface="Roboto"/>
                <a:cs typeface="Roboto"/>
                <a:sym typeface="Roboto"/>
              </a:defRPr>
            </a:lvl3pPr>
            <a:lvl4pPr lvl="3" rtl="0" algn="ctr">
              <a:lnSpc>
                <a:spcPct val="100000"/>
              </a:lnSpc>
              <a:spcBef>
                <a:spcPts val="0"/>
              </a:spcBef>
              <a:spcAft>
                <a:spcPts val="0"/>
              </a:spcAft>
              <a:buSzPts val="1100"/>
              <a:buNone/>
              <a:defRPr sz="1600">
                <a:solidFill>
                  <a:schemeClr val="accent5"/>
                </a:solidFill>
                <a:latin typeface="Roboto"/>
                <a:ea typeface="Roboto"/>
                <a:cs typeface="Roboto"/>
                <a:sym typeface="Roboto"/>
              </a:defRPr>
            </a:lvl4pPr>
            <a:lvl5pPr lvl="4" rtl="0" algn="ctr">
              <a:lnSpc>
                <a:spcPct val="100000"/>
              </a:lnSpc>
              <a:spcBef>
                <a:spcPts val="0"/>
              </a:spcBef>
              <a:spcAft>
                <a:spcPts val="0"/>
              </a:spcAft>
              <a:buSzPts val="1100"/>
              <a:buNone/>
              <a:defRPr sz="1600">
                <a:solidFill>
                  <a:schemeClr val="accent5"/>
                </a:solidFill>
                <a:latin typeface="Roboto"/>
                <a:ea typeface="Roboto"/>
                <a:cs typeface="Roboto"/>
                <a:sym typeface="Roboto"/>
              </a:defRPr>
            </a:lvl5pPr>
            <a:lvl6pPr lvl="5" rtl="0" algn="ctr">
              <a:lnSpc>
                <a:spcPct val="100000"/>
              </a:lnSpc>
              <a:spcBef>
                <a:spcPts val="0"/>
              </a:spcBef>
              <a:spcAft>
                <a:spcPts val="0"/>
              </a:spcAft>
              <a:buSzPts val="1100"/>
              <a:buNone/>
              <a:defRPr sz="1600">
                <a:solidFill>
                  <a:schemeClr val="accent5"/>
                </a:solidFill>
                <a:latin typeface="Roboto"/>
                <a:ea typeface="Roboto"/>
                <a:cs typeface="Roboto"/>
                <a:sym typeface="Roboto"/>
              </a:defRPr>
            </a:lvl6pPr>
            <a:lvl7pPr lvl="6" rtl="0" algn="ctr">
              <a:lnSpc>
                <a:spcPct val="100000"/>
              </a:lnSpc>
              <a:spcBef>
                <a:spcPts val="0"/>
              </a:spcBef>
              <a:spcAft>
                <a:spcPts val="0"/>
              </a:spcAft>
              <a:buSzPts val="1100"/>
              <a:buNone/>
              <a:defRPr sz="1600">
                <a:solidFill>
                  <a:schemeClr val="accent5"/>
                </a:solidFill>
                <a:latin typeface="Roboto"/>
                <a:ea typeface="Roboto"/>
                <a:cs typeface="Roboto"/>
                <a:sym typeface="Roboto"/>
              </a:defRPr>
            </a:lvl7pPr>
            <a:lvl8pPr lvl="7" rtl="0" algn="ctr">
              <a:lnSpc>
                <a:spcPct val="100000"/>
              </a:lnSpc>
              <a:spcBef>
                <a:spcPts val="0"/>
              </a:spcBef>
              <a:spcAft>
                <a:spcPts val="0"/>
              </a:spcAft>
              <a:buSzPts val="1100"/>
              <a:buNone/>
              <a:defRPr sz="1600">
                <a:solidFill>
                  <a:schemeClr val="accent5"/>
                </a:solidFill>
                <a:latin typeface="Roboto"/>
                <a:ea typeface="Roboto"/>
                <a:cs typeface="Roboto"/>
                <a:sym typeface="Roboto"/>
              </a:defRPr>
            </a:lvl8pPr>
            <a:lvl9pPr lvl="8" rtl="0" algn="ctr">
              <a:lnSpc>
                <a:spcPct val="100000"/>
              </a:lnSpc>
              <a:spcBef>
                <a:spcPts val="0"/>
              </a:spcBef>
              <a:spcAft>
                <a:spcPts val="0"/>
              </a:spcAft>
              <a:buSzPts val="1100"/>
              <a:buNone/>
              <a:defRPr sz="1600">
                <a:solidFill>
                  <a:schemeClr val="accent5"/>
                </a:solidFill>
                <a:latin typeface="Roboto"/>
                <a:ea typeface="Roboto"/>
                <a:cs typeface="Roboto"/>
                <a:sym typeface="Roboto"/>
              </a:defRPr>
            </a:lvl9pPr>
          </a:lstStyle>
          <a:p/>
        </p:txBody>
      </p:sp>
      <p:sp>
        <p:nvSpPr>
          <p:cNvPr id="256" name="Google Shape;256;p54"/>
          <p:cNvSpPr/>
          <p:nvPr/>
        </p:nvSpPr>
        <p:spPr>
          <a:xfrm>
            <a:off x="7850900" y="1660825"/>
            <a:ext cx="363900" cy="109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400"/>
              <a:buFont typeface="Arial"/>
              <a:buNone/>
            </a:pPr>
            <a:r>
              <a:t/>
            </a:r>
            <a:endParaRPr sz="1400">
              <a:solidFill>
                <a:srgbClr val="8C0F3D"/>
              </a:solidFill>
              <a:latin typeface="Arial"/>
              <a:ea typeface="Arial"/>
              <a:cs typeface="Arial"/>
              <a:sym typeface="Arial"/>
            </a:endParaRPr>
          </a:p>
        </p:txBody>
      </p:sp>
      <p:sp>
        <p:nvSpPr>
          <p:cNvPr id="257" name="Google Shape;257;p54"/>
          <p:cNvSpPr txBox="1"/>
          <p:nvPr>
            <p:ph type="title"/>
          </p:nvPr>
        </p:nvSpPr>
        <p:spPr>
          <a:xfrm>
            <a:off x="4657725" y="540000"/>
            <a:ext cx="3766200" cy="1238400"/>
          </a:xfrm>
          <a:prstGeom prst="rect">
            <a:avLst/>
          </a:prstGeom>
          <a:noFill/>
          <a:ln>
            <a:noFill/>
          </a:ln>
        </p:spPr>
        <p:txBody>
          <a:bodyPr anchorCtr="0" anchor="t" bIns="68575" lIns="68575" spcFirstLastPara="1" rIns="68575" wrap="square" tIns="68575">
            <a:noAutofit/>
          </a:bodyPr>
          <a:lstStyle>
            <a:lvl1pPr lvl="0" rtl="0" algn="r">
              <a:lnSpc>
                <a:spcPct val="100000"/>
              </a:lnSpc>
              <a:spcBef>
                <a:spcPts val="0"/>
              </a:spcBef>
              <a:spcAft>
                <a:spcPts val="0"/>
              </a:spcAft>
              <a:buSzPts val="2100"/>
              <a:buNone/>
              <a:defRPr sz="3000">
                <a:solidFill>
                  <a:schemeClr val="accent2"/>
                </a:solidFill>
                <a:latin typeface="Roboto Thin"/>
                <a:ea typeface="Roboto Thin"/>
                <a:cs typeface="Roboto Thin"/>
                <a:sym typeface="Roboto Thin"/>
              </a:defRPr>
            </a:lvl1pPr>
            <a:lvl2pPr lvl="1" rtl="0" algn="r">
              <a:lnSpc>
                <a:spcPct val="100000"/>
              </a:lnSpc>
              <a:spcBef>
                <a:spcPts val="0"/>
              </a:spcBef>
              <a:spcAft>
                <a:spcPts val="0"/>
              </a:spcAft>
              <a:buSzPts val="2100"/>
              <a:buNone/>
              <a:defRPr/>
            </a:lvl2pPr>
            <a:lvl3pPr lvl="2" rtl="0" algn="r">
              <a:lnSpc>
                <a:spcPct val="100000"/>
              </a:lnSpc>
              <a:spcBef>
                <a:spcPts val="0"/>
              </a:spcBef>
              <a:spcAft>
                <a:spcPts val="0"/>
              </a:spcAft>
              <a:buSzPts val="2100"/>
              <a:buNone/>
              <a:defRPr/>
            </a:lvl3pPr>
            <a:lvl4pPr lvl="3" rtl="0" algn="r">
              <a:lnSpc>
                <a:spcPct val="100000"/>
              </a:lnSpc>
              <a:spcBef>
                <a:spcPts val="0"/>
              </a:spcBef>
              <a:spcAft>
                <a:spcPts val="0"/>
              </a:spcAft>
              <a:buSzPts val="2100"/>
              <a:buNone/>
              <a:defRPr/>
            </a:lvl4pPr>
            <a:lvl5pPr lvl="4" rtl="0" algn="r">
              <a:lnSpc>
                <a:spcPct val="100000"/>
              </a:lnSpc>
              <a:spcBef>
                <a:spcPts val="0"/>
              </a:spcBef>
              <a:spcAft>
                <a:spcPts val="0"/>
              </a:spcAft>
              <a:buSzPts val="2100"/>
              <a:buNone/>
              <a:defRPr/>
            </a:lvl5pPr>
            <a:lvl6pPr lvl="5" rtl="0" algn="r">
              <a:lnSpc>
                <a:spcPct val="100000"/>
              </a:lnSpc>
              <a:spcBef>
                <a:spcPts val="0"/>
              </a:spcBef>
              <a:spcAft>
                <a:spcPts val="0"/>
              </a:spcAft>
              <a:buSzPts val="2100"/>
              <a:buNone/>
              <a:defRPr/>
            </a:lvl6pPr>
            <a:lvl7pPr lvl="6" rtl="0" algn="r">
              <a:lnSpc>
                <a:spcPct val="100000"/>
              </a:lnSpc>
              <a:spcBef>
                <a:spcPts val="0"/>
              </a:spcBef>
              <a:spcAft>
                <a:spcPts val="0"/>
              </a:spcAft>
              <a:buSzPts val="2100"/>
              <a:buNone/>
              <a:defRPr/>
            </a:lvl7pPr>
            <a:lvl8pPr lvl="7" rtl="0" algn="r">
              <a:lnSpc>
                <a:spcPct val="100000"/>
              </a:lnSpc>
              <a:spcBef>
                <a:spcPts val="0"/>
              </a:spcBef>
              <a:spcAft>
                <a:spcPts val="0"/>
              </a:spcAft>
              <a:buSzPts val="2100"/>
              <a:buNone/>
              <a:defRPr/>
            </a:lvl8pPr>
            <a:lvl9pPr lvl="8" rtl="0" algn="r">
              <a:lnSpc>
                <a:spcPct val="100000"/>
              </a:lnSpc>
              <a:spcBef>
                <a:spcPts val="0"/>
              </a:spcBef>
              <a:spcAft>
                <a:spcPts val="0"/>
              </a:spcAft>
              <a:buSzPts val="2100"/>
              <a:buNone/>
              <a:defRPr/>
            </a:lvl9pPr>
          </a:lstStyle>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p:cSld name="1_Big Text">
    <p:spTree>
      <p:nvGrpSpPr>
        <p:cNvPr id="258" name="Shape 258"/>
        <p:cNvGrpSpPr/>
        <p:nvPr/>
      </p:nvGrpSpPr>
      <p:grpSpPr>
        <a:xfrm>
          <a:off x="0" y="0"/>
          <a:ext cx="0" cy="0"/>
          <a:chOff x="0" y="0"/>
          <a:chExt cx="0" cy="0"/>
        </a:xfrm>
      </p:grpSpPr>
      <p:sp>
        <p:nvSpPr>
          <p:cNvPr id="259" name="Google Shape;259;p55"/>
          <p:cNvSpPr txBox="1"/>
          <p:nvPr>
            <p:ph type="title"/>
          </p:nvPr>
        </p:nvSpPr>
        <p:spPr>
          <a:xfrm>
            <a:off x="2505375" y="1954800"/>
            <a:ext cx="4133400" cy="1231200"/>
          </a:xfrm>
          <a:prstGeom prst="rect">
            <a:avLst/>
          </a:prstGeom>
          <a:noFill/>
          <a:ln>
            <a:noFill/>
          </a:ln>
        </p:spPr>
        <p:txBody>
          <a:bodyPr anchorCtr="0" anchor="t" bIns="68575" lIns="68575" spcFirstLastPara="1" rIns="68575" wrap="square" tIns="68575">
            <a:noAutofit/>
          </a:bodyPr>
          <a:lstStyle>
            <a:lvl1pPr lvl="0" rtl="0" algn="ctr">
              <a:lnSpc>
                <a:spcPct val="100000"/>
              </a:lnSpc>
              <a:spcBef>
                <a:spcPts val="0"/>
              </a:spcBef>
              <a:spcAft>
                <a:spcPts val="0"/>
              </a:spcAft>
              <a:buSzPts val="2100"/>
              <a:buNone/>
              <a:defRPr sz="3000">
                <a:solidFill>
                  <a:schemeClr val="accent2"/>
                </a:solidFill>
                <a:latin typeface="Roboto Thin"/>
                <a:ea typeface="Roboto Thin"/>
                <a:cs typeface="Roboto Thin"/>
                <a:sym typeface="Roboto Thin"/>
              </a:defRPr>
            </a:lvl1pPr>
            <a:lvl2pPr lvl="1" rtl="0" algn="l">
              <a:lnSpc>
                <a:spcPct val="100000"/>
              </a:lnSpc>
              <a:spcBef>
                <a:spcPts val="0"/>
              </a:spcBef>
              <a:spcAft>
                <a:spcPts val="0"/>
              </a:spcAft>
              <a:buSzPts val="2100"/>
              <a:buNone/>
              <a:defRPr/>
            </a:lvl2pPr>
            <a:lvl3pPr lvl="2" rtl="0" algn="l">
              <a:lnSpc>
                <a:spcPct val="100000"/>
              </a:lnSpc>
              <a:spcBef>
                <a:spcPts val="0"/>
              </a:spcBef>
              <a:spcAft>
                <a:spcPts val="0"/>
              </a:spcAft>
              <a:buSzPts val="2100"/>
              <a:buNone/>
              <a:defRPr/>
            </a:lvl3pPr>
            <a:lvl4pPr lvl="3" rtl="0" algn="l">
              <a:lnSpc>
                <a:spcPct val="100000"/>
              </a:lnSpc>
              <a:spcBef>
                <a:spcPts val="0"/>
              </a:spcBef>
              <a:spcAft>
                <a:spcPts val="0"/>
              </a:spcAft>
              <a:buSzPts val="2100"/>
              <a:buNone/>
              <a:defRPr/>
            </a:lvl4pPr>
            <a:lvl5pPr lvl="4" rtl="0" algn="l">
              <a:lnSpc>
                <a:spcPct val="100000"/>
              </a:lnSpc>
              <a:spcBef>
                <a:spcPts val="0"/>
              </a:spcBef>
              <a:spcAft>
                <a:spcPts val="0"/>
              </a:spcAft>
              <a:buSzPts val="2100"/>
              <a:buNone/>
              <a:defRPr/>
            </a:lvl5pPr>
            <a:lvl6pPr lvl="5" rtl="0" algn="l">
              <a:lnSpc>
                <a:spcPct val="100000"/>
              </a:lnSpc>
              <a:spcBef>
                <a:spcPts val="0"/>
              </a:spcBef>
              <a:spcAft>
                <a:spcPts val="0"/>
              </a:spcAft>
              <a:buSzPts val="2100"/>
              <a:buNone/>
              <a:defRPr/>
            </a:lvl6pPr>
            <a:lvl7pPr lvl="6" rtl="0" algn="l">
              <a:lnSpc>
                <a:spcPct val="100000"/>
              </a:lnSpc>
              <a:spcBef>
                <a:spcPts val="0"/>
              </a:spcBef>
              <a:spcAft>
                <a:spcPts val="0"/>
              </a:spcAft>
              <a:buSzPts val="2100"/>
              <a:buNone/>
              <a:defRPr/>
            </a:lvl7pPr>
            <a:lvl8pPr lvl="7" rtl="0" algn="l">
              <a:lnSpc>
                <a:spcPct val="100000"/>
              </a:lnSpc>
              <a:spcBef>
                <a:spcPts val="0"/>
              </a:spcBef>
              <a:spcAft>
                <a:spcPts val="0"/>
              </a:spcAft>
              <a:buSzPts val="2100"/>
              <a:buNone/>
              <a:defRPr/>
            </a:lvl8pPr>
            <a:lvl9pPr lvl="8" rtl="0" algn="l">
              <a:lnSpc>
                <a:spcPct val="100000"/>
              </a:lnSpc>
              <a:spcBef>
                <a:spcPts val="0"/>
              </a:spcBef>
              <a:spcAft>
                <a:spcPts val="0"/>
              </a:spcAft>
              <a:buSzPts val="2100"/>
              <a:buNone/>
              <a:defRPr/>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hree columns 3">
  <p:cSld name="Title + three columns 3">
    <p:spTree>
      <p:nvGrpSpPr>
        <p:cNvPr id="260" name="Shape 260"/>
        <p:cNvGrpSpPr/>
        <p:nvPr/>
      </p:nvGrpSpPr>
      <p:grpSpPr>
        <a:xfrm>
          <a:off x="0" y="0"/>
          <a:ext cx="0" cy="0"/>
          <a:chOff x="0" y="0"/>
          <a:chExt cx="0" cy="0"/>
        </a:xfrm>
      </p:grpSpPr>
      <p:sp>
        <p:nvSpPr>
          <p:cNvPr id="261" name="Google Shape;261;p56"/>
          <p:cNvSpPr txBox="1"/>
          <p:nvPr>
            <p:ph type="title"/>
          </p:nvPr>
        </p:nvSpPr>
        <p:spPr>
          <a:xfrm>
            <a:off x="720000" y="540000"/>
            <a:ext cx="5094000" cy="1238400"/>
          </a:xfrm>
          <a:prstGeom prst="rect">
            <a:avLst/>
          </a:prstGeom>
          <a:noFill/>
          <a:ln>
            <a:noFill/>
          </a:ln>
        </p:spPr>
        <p:txBody>
          <a:bodyPr anchorCtr="0" anchor="t" bIns="68575" lIns="68575" spcFirstLastPara="1" rIns="68575" wrap="square" tIns="68575">
            <a:noAutofit/>
          </a:bodyPr>
          <a:lstStyle>
            <a:lvl1pPr lvl="0" rtl="0" algn="l">
              <a:lnSpc>
                <a:spcPct val="100000"/>
              </a:lnSpc>
              <a:spcBef>
                <a:spcPts val="0"/>
              </a:spcBef>
              <a:spcAft>
                <a:spcPts val="0"/>
              </a:spcAft>
              <a:buSzPts val="2100"/>
              <a:buNone/>
              <a:defRPr sz="3000">
                <a:solidFill>
                  <a:schemeClr val="accent2"/>
                </a:solidFill>
                <a:latin typeface="Roboto Black"/>
                <a:ea typeface="Roboto Black"/>
                <a:cs typeface="Roboto Black"/>
                <a:sym typeface="Roboto Black"/>
              </a:defRPr>
            </a:lvl1pPr>
            <a:lvl2pPr lvl="1" rtl="0" algn="l">
              <a:lnSpc>
                <a:spcPct val="100000"/>
              </a:lnSpc>
              <a:spcBef>
                <a:spcPts val="0"/>
              </a:spcBef>
              <a:spcAft>
                <a:spcPts val="0"/>
              </a:spcAft>
              <a:buSzPts val="2100"/>
              <a:buNone/>
              <a:defRPr sz="3000">
                <a:latin typeface="Roboto Black"/>
                <a:ea typeface="Roboto Black"/>
                <a:cs typeface="Roboto Black"/>
                <a:sym typeface="Roboto Black"/>
              </a:defRPr>
            </a:lvl2pPr>
            <a:lvl3pPr lvl="2" rtl="0" algn="l">
              <a:lnSpc>
                <a:spcPct val="100000"/>
              </a:lnSpc>
              <a:spcBef>
                <a:spcPts val="0"/>
              </a:spcBef>
              <a:spcAft>
                <a:spcPts val="0"/>
              </a:spcAft>
              <a:buSzPts val="2100"/>
              <a:buNone/>
              <a:defRPr sz="3000">
                <a:latin typeface="Roboto Black"/>
                <a:ea typeface="Roboto Black"/>
                <a:cs typeface="Roboto Black"/>
                <a:sym typeface="Roboto Black"/>
              </a:defRPr>
            </a:lvl3pPr>
            <a:lvl4pPr lvl="3" rtl="0" algn="l">
              <a:lnSpc>
                <a:spcPct val="100000"/>
              </a:lnSpc>
              <a:spcBef>
                <a:spcPts val="0"/>
              </a:spcBef>
              <a:spcAft>
                <a:spcPts val="0"/>
              </a:spcAft>
              <a:buSzPts val="2100"/>
              <a:buNone/>
              <a:defRPr sz="3000">
                <a:latin typeface="Roboto Black"/>
                <a:ea typeface="Roboto Black"/>
                <a:cs typeface="Roboto Black"/>
                <a:sym typeface="Roboto Black"/>
              </a:defRPr>
            </a:lvl4pPr>
            <a:lvl5pPr lvl="4" rtl="0" algn="l">
              <a:lnSpc>
                <a:spcPct val="100000"/>
              </a:lnSpc>
              <a:spcBef>
                <a:spcPts val="0"/>
              </a:spcBef>
              <a:spcAft>
                <a:spcPts val="0"/>
              </a:spcAft>
              <a:buSzPts val="2100"/>
              <a:buNone/>
              <a:defRPr sz="3000">
                <a:latin typeface="Roboto Black"/>
                <a:ea typeface="Roboto Black"/>
                <a:cs typeface="Roboto Black"/>
                <a:sym typeface="Roboto Black"/>
              </a:defRPr>
            </a:lvl5pPr>
            <a:lvl6pPr lvl="5" rtl="0" algn="l">
              <a:lnSpc>
                <a:spcPct val="100000"/>
              </a:lnSpc>
              <a:spcBef>
                <a:spcPts val="0"/>
              </a:spcBef>
              <a:spcAft>
                <a:spcPts val="0"/>
              </a:spcAft>
              <a:buSzPts val="2100"/>
              <a:buNone/>
              <a:defRPr sz="3000">
                <a:latin typeface="Roboto Black"/>
                <a:ea typeface="Roboto Black"/>
                <a:cs typeface="Roboto Black"/>
                <a:sym typeface="Roboto Black"/>
              </a:defRPr>
            </a:lvl6pPr>
            <a:lvl7pPr lvl="6" rtl="0" algn="l">
              <a:lnSpc>
                <a:spcPct val="100000"/>
              </a:lnSpc>
              <a:spcBef>
                <a:spcPts val="0"/>
              </a:spcBef>
              <a:spcAft>
                <a:spcPts val="0"/>
              </a:spcAft>
              <a:buSzPts val="2100"/>
              <a:buNone/>
              <a:defRPr sz="3000">
                <a:latin typeface="Roboto Black"/>
                <a:ea typeface="Roboto Black"/>
                <a:cs typeface="Roboto Black"/>
                <a:sym typeface="Roboto Black"/>
              </a:defRPr>
            </a:lvl7pPr>
            <a:lvl8pPr lvl="7" rtl="0" algn="l">
              <a:lnSpc>
                <a:spcPct val="100000"/>
              </a:lnSpc>
              <a:spcBef>
                <a:spcPts val="0"/>
              </a:spcBef>
              <a:spcAft>
                <a:spcPts val="0"/>
              </a:spcAft>
              <a:buSzPts val="2100"/>
              <a:buNone/>
              <a:defRPr sz="3000">
                <a:latin typeface="Roboto Black"/>
                <a:ea typeface="Roboto Black"/>
                <a:cs typeface="Roboto Black"/>
                <a:sym typeface="Roboto Black"/>
              </a:defRPr>
            </a:lvl8pPr>
            <a:lvl9pPr lvl="8" rtl="0" algn="l">
              <a:lnSpc>
                <a:spcPct val="100000"/>
              </a:lnSpc>
              <a:spcBef>
                <a:spcPts val="0"/>
              </a:spcBef>
              <a:spcAft>
                <a:spcPts val="0"/>
              </a:spcAft>
              <a:buSzPts val="2100"/>
              <a:buNone/>
              <a:defRPr sz="3000">
                <a:latin typeface="Roboto Black"/>
                <a:ea typeface="Roboto Black"/>
                <a:cs typeface="Roboto Black"/>
                <a:sym typeface="Roboto Black"/>
              </a:defRPr>
            </a:lvl9pPr>
          </a:lstStyle>
          <a:p/>
        </p:txBody>
      </p:sp>
      <p:sp>
        <p:nvSpPr>
          <p:cNvPr id="262" name="Google Shape;262;p56"/>
          <p:cNvSpPr txBox="1"/>
          <p:nvPr>
            <p:ph idx="1" type="subTitle"/>
          </p:nvPr>
        </p:nvSpPr>
        <p:spPr>
          <a:xfrm>
            <a:off x="2156690" y="2153075"/>
            <a:ext cx="3134400" cy="361800"/>
          </a:xfrm>
          <a:prstGeom prst="rect">
            <a:avLst/>
          </a:prstGeom>
          <a:noFill/>
          <a:ln>
            <a:noFill/>
          </a:ln>
        </p:spPr>
        <p:txBody>
          <a:bodyPr anchorCtr="0" anchor="t" bIns="68575" lIns="68575" spcFirstLastPara="1" rIns="68575" wrap="square" tIns="68575">
            <a:noAutofit/>
          </a:bodyPr>
          <a:lstStyle>
            <a:lvl1pPr lvl="0" rtl="0" algn="r">
              <a:lnSpc>
                <a:spcPct val="100000"/>
              </a:lnSpc>
              <a:spcBef>
                <a:spcPts val="0"/>
              </a:spcBef>
              <a:spcAft>
                <a:spcPts val="0"/>
              </a:spcAft>
              <a:buSzPts val="1400"/>
              <a:buNone/>
              <a:defRPr sz="1600">
                <a:solidFill>
                  <a:schemeClr val="lt1"/>
                </a:solidFill>
                <a:latin typeface="Roboto"/>
                <a:ea typeface="Roboto"/>
                <a:cs typeface="Roboto"/>
                <a:sym typeface="Roboto"/>
              </a:defRPr>
            </a:lvl1pPr>
            <a:lvl2pPr lvl="1" rtl="0" algn="r">
              <a:lnSpc>
                <a:spcPct val="100000"/>
              </a:lnSpc>
              <a:spcBef>
                <a:spcPts val="0"/>
              </a:spcBef>
              <a:spcAft>
                <a:spcPts val="0"/>
              </a:spcAft>
              <a:buSzPts val="1100"/>
              <a:buNone/>
              <a:defRPr sz="1600">
                <a:solidFill>
                  <a:schemeClr val="lt1"/>
                </a:solidFill>
                <a:latin typeface="Roboto"/>
                <a:ea typeface="Roboto"/>
                <a:cs typeface="Roboto"/>
                <a:sym typeface="Roboto"/>
              </a:defRPr>
            </a:lvl2pPr>
            <a:lvl3pPr lvl="2" rtl="0" algn="r">
              <a:lnSpc>
                <a:spcPct val="100000"/>
              </a:lnSpc>
              <a:spcBef>
                <a:spcPts val="0"/>
              </a:spcBef>
              <a:spcAft>
                <a:spcPts val="0"/>
              </a:spcAft>
              <a:buSzPts val="1100"/>
              <a:buNone/>
              <a:defRPr sz="1600">
                <a:solidFill>
                  <a:schemeClr val="lt1"/>
                </a:solidFill>
                <a:latin typeface="Roboto"/>
                <a:ea typeface="Roboto"/>
                <a:cs typeface="Roboto"/>
                <a:sym typeface="Roboto"/>
              </a:defRPr>
            </a:lvl3pPr>
            <a:lvl4pPr lvl="3" rtl="0" algn="r">
              <a:lnSpc>
                <a:spcPct val="100000"/>
              </a:lnSpc>
              <a:spcBef>
                <a:spcPts val="0"/>
              </a:spcBef>
              <a:spcAft>
                <a:spcPts val="0"/>
              </a:spcAft>
              <a:buSzPts val="1100"/>
              <a:buNone/>
              <a:defRPr sz="1600">
                <a:solidFill>
                  <a:schemeClr val="lt1"/>
                </a:solidFill>
                <a:latin typeface="Roboto"/>
                <a:ea typeface="Roboto"/>
                <a:cs typeface="Roboto"/>
                <a:sym typeface="Roboto"/>
              </a:defRPr>
            </a:lvl4pPr>
            <a:lvl5pPr lvl="4" rtl="0" algn="r">
              <a:lnSpc>
                <a:spcPct val="100000"/>
              </a:lnSpc>
              <a:spcBef>
                <a:spcPts val="0"/>
              </a:spcBef>
              <a:spcAft>
                <a:spcPts val="0"/>
              </a:spcAft>
              <a:buSzPts val="1100"/>
              <a:buNone/>
              <a:defRPr sz="1600">
                <a:solidFill>
                  <a:schemeClr val="lt1"/>
                </a:solidFill>
                <a:latin typeface="Roboto"/>
                <a:ea typeface="Roboto"/>
                <a:cs typeface="Roboto"/>
                <a:sym typeface="Roboto"/>
              </a:defRPr>
            </a:lvl5pPr>
            <a:lvl6pPr lvl="5" rtl="0" algn="r">
              <a:lnSpc>
                <a:spcPct val="100000"/>
              </a:lnSpc>
              <a:spcBef>
                <a:spcPts val="0"/>
              </a:spcBef>
              <a:spcAft>
                <a:spcPts val="0"/>
              </a:spcAft>
              <a:buSzPts val="1100"/>
              <a:buNone/>
              <a:defRPr sz="1600">
                <a:solidFill>
                  <a:schemeClr val="lt1"/>
                </a:solidFill>
                <a:latin typeface="Roboto"/>
                <a:ea typeface="Roboto"/>
                <a:cs typeface="Roboto"/>
                <a:sym typeface="Roboto"/>
              </a:defRPr>
            </a:lvl6pPr>
            <a:lvl7pPr lvl="6" rtl="0" algn="r">
              <a:lnSpc>
                <a:spcPct val="100000"/>
              </a:lnSpc>
              <a:spcBef>
                <a:spcPts val="0"/>
              </a:spcBef>
              <a:spcAft>
                <a:spcPts val="0"/>
              </a:spcAft>
              <a:buSzPts val="1100"/>
              <a:buNone/>
              <a:defRPr sz="1600">
                <a:solidFill>
                  <a:schemeClr val="lt1"/>
                </a:solidFill>
                <a:latin typeface="Roboto"/>
                <a:ea typeface="Roboto"/>
                <a:cs typeface="Roboto"/>
                <a:sym typeface="Roboto"/>
              </a:defRPr>
            </a:lvl7pPr>
            <a:lvl8pPr lvl="7" rtl="0" algn="r">
              <a:lnSpc>
                <a:spcPct val="100000"/>
              </a:lnSpc>
              <a:spcBef>
                <a:spcPts val="0"/>
              </a:spcBef>
              <a:spcAft>
                <a:spcPts val="0"/>
              </a:spcAft>
              <a:buSzPts val="1100"/>
              <a:buNone/>
              <a:defRPr sz="1600">
                <a:solidFill>
                  <a:schemeClr val="lt1"/>
                </a:solidFill>
                <a:latin typeface="Roboto"/>
                <a:ea typeface="Roboto"/>
                <a:cs typeface="Roboto"/>
                <a:sym typeface="Roboto"/>
              </a:defRPr>
            </a:lvl8pPr>
            <a:lvl9pPr lvl="8" rtl="0" algn="r">
              <a:lnSpc>
                <a:spcPct val="100000"/>
              </a:lnSpc>
              <a:spcBef>
                <a:spcPts val="0"/>
              </a:spcBef>
              <a:spcAft>
                <a:spcPts val="0"/>
              </a:spcAft>
              <a:buSzPts val="1100"/>
              <a:buNone/>
              <a:defRPr sz="1600">
                <a:solidFill>
                  <a:schemeClr val="lt1"/>
                </a:solidFill>
                <a:latin typeface="Roboto"/>
                <a:ea typeface="Roboto"/>
                <a:cs typeface="Roboto"/>
                <a:sym typeface="Roboto"/>
              </a:defRPr>
            </a:lvl9pPr>
          </a:lstStyle>
          <a:p/>
        </p:txBody>
      </p:sp>
      <p:sp>
        <p:nvSpPr>
          <p:cNvPr id="263" name="Google Shape;263;p56"/>
          <p:cNvSpPr txBox="1"/>
          <p:nvPr>
            <p:ph idx="2" type="subTitle"/>
          </p:nvPr>
        </p:nvSpPr>
        <p:spPr>
          <a:xfrm>
            <a:off x="2156421" y="2977331"/>
            <a:ext cx="3134400" cy="308400"/>
          </a:xfrm>
          <a:prstGeom prst="rect">
            <a:avLst/>
          </a:prstGeom>
          <a:noFill/>
          <a:ln>
            <a:noFill/>
          </a:ln>
        </p:spPr>
        <p:txBody>
          <a:bodyPr anchorCtr="0" anchor="t" bIns="68575" lIns="68575" spcFirstLastPara="1" rIns="68575" wrap="square" tIns="68575">
            <a:noAutofit/>
          </a:bodyPr>
          <a:lstStyle>
            <a:lvl1pPr lvl="0" rtl="0" algn="r">
              <a:lnSpc>
                <a:spcPct val="100000"/>
              </a:lnSpc>
              <a:spcBef>
                <a:spcPts val="0"/>
              </a:spcBef>
              <a:spcAft>
                <a:spcPts val="0"/>
              </a:spcAft>
              <a:buSzPts val="1400"/>
              <a:buNone/>
              <a:defRPr sz="1600">
                <a:solidFill>
                  <a:schemeClr val="lt1"/>
                </a:solidFill>
                <a:latin typeface="Roboto"/>
                <a:ea typeface="Roboto"/>
                <a:cs typeface="Roboto"/>
                <a:sym typeface="Roboto"/>
              </a:defRPr>
            </a:lvl1pPr>
            <a:lvl2pPr lvl="1" rtl="0" algn="r">
              <a:lnSpc>
                <a:spcPct val="100000"/>
              </a:lnSpc>
              <a:spcBef>
                <a:spcPts val="0"/>
              </a:spcBef>
              <a:spcAft>
                <a:spcPts val="0"/>
              </a:spcAft>
              <a:buSzPts val="1100"/>
              <a:buNone/>
              <a:defRPr sz="1600">
                <a:solidFill>
                  <a:schemeClr val="lt1"/>
                </a:solidFill>
                <a:latin typeface="Roboto"/>
                <a:ea typeface="Roboto"/>
                <a:cs typeface="Roboto"/>
                <a:sym typeface="Roboto"/>
              </a:defRPr>
            </a:lvl2pPr>
            <a:lvl3pPr lvl="2" rtl="0" algn="r">
              <a:lnSpc>
                <a:spcPct val="100000"/>
              </a:lnSpc>
              <a:spcBef>
                <a:spcPts val="0"/>
              </a:spcBef>
              <a:spcAft>
                <a:spcPts val="0"/>
              </a:spcAft>
              <a:buSzPts val="1100"/>
              <a:buNone/>
              <a:defRPr sz="1600">
                <a:solidFill>
                  <a:schemeClr val="lt1"/>
                </a:solidFill>
                <a:latin typeface="Roboto"/>
                <a:ea typeface="Roboto"/>
                <a:cs typeface="Roboto"/>
                <a:sym typeface="Roboto"/>
              </a:defRPr>
            </a:lvl3pPr>
            <a:lvl4pPr lvl="3" rtl="0" algn="r">
              <a:lnSpc>
                <a:spcPct val="100000"/>
              </a:lnSpc>
              <a:spcBef>
                <a:spcPts val="0"/>
              </a:spcBef>
              <a:spcAft>
                <a:spcPts val="0"/>
              </a:spcAft>
              <a:buSzPts val="1100"/>
              <a:buNone/>
              <a:defRPr sz="1600">
                <a:solidFill>
                  <a:schemeClr val="lt1"/>
                </a:solidFill>
                <a:latin typeface="Roboto"/>
                <a:ea typeface="Roboto"/>
                <a:cs typeface="Roboto"/>
                <a:sym typeface="Roboto"/>
              </a:defRPr>
            </a:lvl4pPr>
            <a:lvl5pPr lvl="4" rtl="0" algn="r">
              <a:lnSpc>
                <a:spcPct val="100000"/>
              </a:lnSpc>
              <a:spcBef>
                <a:spcPts val="0"/>
              </a:spcBef>
              <a:spcAft>
                <a:spcPts val="0"/>
              </a:spcAft>
              <a:buSzPts val="1100"/>
              <a:buNone/>
              <a:defRPr sz="1600">
                <a:solidFill>
                  <a:schemeClr val="lt1"/>
                </a:solidFill>
                <a:latin typeface="Roboto"/>
                <a:ea typeface="Roboto"/>
                <a:cs typeface="Roboto"/>
                <a:sym typeface="Roboto"/>
              </a:defRPr>
            </a:lvl5pPr>
            <a:lvl6pPr lvl="5" rtl="0" algn="r">
              <a:lnSpc>
                <a:spcPct val="100000"/>
              </a:lnSpc>
              <a:spcBef>
                <a:spcPts val="0"/>
              </a:spcBef>
              <a:spcAft>
                <a:spcPts val="0"/>
              </a:spcAft>
              <a:buSzPts val="1100"/>
              <a:buNone/>
              <a:defRPr sz="1600">
                <a:solidFill>
                  <a:schemeClr val="lt1"/>
                </a:solidFill>
                <a:latin typeface="Roboto"/>
                <a:ea typeface="Roboto"/>
                <a:cs typeface="Roboto"/>
                <a:sym typeface="Roboto"/>
              </a:defRPr>
            </a:lvl6pPr>
            <a:lvl7pPr lvl="6" rtl="0" algn="r">
              <a:lnSpc>
                <a:spcPct val="100000"/>
              </a:lnSpc>
              <a:spcBef>
                <a:spcPts val="0"/>
              </a:spcBef>
              <a:spcAft>
                <a:spcPts val="0"/>
              </a:spcAft>
              <a:buSzPts val="1100"/>
              <a:buNone/>
              <a:defRPr sz="1600">
                <a:solidFill>
                  <a:schemeClr val="lt1"/>
                </a:solidFill>
                <a:latin typeface="Roboto"/>
                <a:ea typeface="Roboto"/>
                <a:cs typeface="Roboto"/>
                <a:sym typeface="Roboto"/>
              </a:defRPr>
            </a:lvl7pPr>
            <a:lvl8pPr lvl="7" rtl="0" algn="r">
              <a:lnSpc>
                <a:spcPct val="100000"/>
              </a:lnSpc>
              <a:spcBef>
                <a:spcPts val="0"/>
              </a:spcBef>
              <a:spcAft>
                <a:spcPts val="0"/>
              </a:spcAft>
              <a:buSzPts val="1100"/>
              <a:buNone/>
              <a:defRPr sz="1600">
                <a:solidFill>
                  <a:schemeClr val="lt1"/>
                </a:solidFill>
                <a:latin typeface="Roboto"/>
                <a:ea typeface="Roboto"/>
                <a:cs typeface="Roboto"/>
                <a:sym typeface="Roboto"/>
              </a:defRPr>
            </a:lvl8pPr>
            <a:lvl9pPr lvl="8" rtl="0" algn="r">
              <a:lnSpc>
                <a:spcPct val="100000"/>
              </a:lnSpc>
              <a:spcBef>
                <a:spcPts val="0"/>
              </a:spcBef>
              <a:spcAft>
                <a:spcPts val="0"/>
              </a:spcAft>
              <a:buSzPts val="1100"/>
              <a:buNone/>
              <a:defRPr sz="1600">
                <a:solidFill>
                  <a:schemeClr val="lt1"/>
                </a:solidFill>
                <a:latin typeface="Roboto"/>
                <a:ea typeface="Roboto"/>
                <a:cs typeface="Roboto"/>
                <a:sym typeface="Roboto"/>
              </a:defRPr>
            </a:lvl9pPr>
          </a:lstStyle>
          <a:p/>
        </p:txBody>
      </p:sp>
      <p:sp>
        <p:nvSpPr>
          <p:cNvPr id="264" name="Google Shape;264;p56"/>
          <p:cNvSpPr txBox="1"/>
          <p:nvPr>
            <p:ph idx="3" type="subTitle"/>
          </p:nvPr>
        </p:nvSpPr>
        <p:spPr>
          <a:xfrm>
            <a:off x="2156568" y="3822224"/>
            <a:ext cx="3134400" cy="361800"/>
          </a:xfrm>
          <a:prstGeom prst="rect">
            <a:avLst/>
          </a:prstGeom>
          <a:noFill/>
          <a:ln>
            <a:noFill/>
          </a:ln>
        </p:spPr>
        <p:txBody>
          <a:bodyPr anchorCtr="0" anchor="t" bIns="68575" lIns="68575" spcFirstLastPara="1" rIns="68575" wrap="square" tIns="68575">
            <a:noAutofit/>
          </a:bodyPr>
          <a:lstStyle>
            <a:lvl1pPr lvl="0" rtl="0" algn="r">
              <a:lnSpc>
                <a:spcPct val="100000"/>
              </a:lnSpc>
              <a:spcBef>
                <a:spcPts val="0"/>
              </a:spcBef>
              <a:spcAft>
                <a:spcPts val="0"/>
              </a:spcAft>
              <a:buSzPts val="1400"/>
              <a:buNone/>
              <a:defRPr sz="1600">
                <a:solidFill>
                  <a:schemeClr val="lt1"/>
                </a:solidFill>
                <a:latin typeface="Roboto"/>
                <a:ea typeface="Roboto"/>
                <a:cs typeface="Roboto"/>
                <a:sym typeface="Roboto"/>
              </a:defRPr>
            </a:lvl1pPr>
            <a:lvl2pPr lvl="1" rtl="0" algn="r">
              <a:lnSpc>
                <a:spcPct val="100000"/>
              </a:lnSpc>
              <a:spcBef>
                <a:spcPts val="0"/>
              </a:spcBef>
              <a:spcAft>
                <a:spcPts val="0"/>
              </a:spcAft>
              <a:buSzPts val="1100"/>
              <a:buNone/>
              <a:defRPr sz="1600">
                <a:solidFill>
                  <a:schemeClr val="lt1"/>
                </a:solidFill>
                <a:latin typeface="Roboto"/>
                <a:ea typeface="Roboto"/>
                <a:cs typeface="Roboto"/>
                <a:sym typeface="Roboto"/>
              </a:defRPr>
            </a:lvl2pPr>
            <a:lvl3pPr lvl="2" rtl="0" algn="r">
              <a:lnSpc>
                <a:spcPct val="100000"/>
              </a:lnSpc>
              <a:spcBef>
                <a:spcPts val="0"/>
              </a:spcBef>
              <a:spcAft>
                <a:spcPts val="0"/>
              </a:spcAft>
              <a:buSzPts val="1100"/>
              <a:buNone/>
              <a:defRPr sz="1600">
                <a:solidFill>
                  <a:schemeClr val="lt1"/>
                </a:solidFill>
                <a:latin typeface="Roboto"/>
                <a:ea typeface="Roboto"/>
                <a:cs typeface="Roboto"/>
                <a:sym typeface="Roboto"/>
              </a:defRPr>
            </a:lvl3pPr>
            <a:lvl4pPr lvl="3" rtl="0" algn="r">
              <a:lnSpc>
                <a:spcPct val="100000"/>
              </a:lnSpc>
              <a:spcBef>
                <a:spcPts val="0"/>
              </a:spcBef>
              <a:spcAft>
                <a:spcPts val="0"/>
              </a:spcAft>
              <a:buSzPts val="1100"/>
              <a:buNone/>
              <a:defRPr sz="1600">
                <a:solidFill>
                  <a:schemeClr val="lt1"/>
                </a:solidFill>
                <a:latin typeface="Roboto"/>
                <a:ea typeface="Roboto"/>
                <a:cs typeface="Roboto"/>
                <a:sym typeface="Roboto"/>
              </a:defRPr>
            </a:lvl4pPr>
            <a:lvl5pPr lvl="4" rtl="0" algn="r">
              <a:lnSpc>
                <a:spcPct val="100000"/>
              </a:lnSpc>
              <a:spcBef>
                <a:spcPts val="0"/>
              </a:spcBef>
              <a:spcAft>
                <a:spcPts val="0"/>
              </a:spcAft>
              <a:buSzPts val="1100"/>
              <a:buNone/>
              <a:defRPr sz="1600">
                <a:solidFill>
                  <a:schemeClr val="lt1"/>
                </a:solidFill>
                <a:latin typeface="Roboto"/>
                <a:ea typeface="Roboto"/>
                <a:cs typeface="Roboto"/>
                <a:sym typeface="Roboto"/>
              </a:defRPr>
            </a:lvl5pPr>
            <a:lvl6pPr lvl="5" rtl="0" algn="r">
              <a:lnSpc>
                <a:spcPct val="100000"/>
              </a:lnSpc>
              <a:spcBef>
                <a:spcPts val="0"/>
              </a:spcBef>
              <a:spcAft>
                <a:spcPts val="0"/>
              </a:spcAft>
              <a:buSzPts val="1100"/>
              <a:buNone/>
              <a:defRPr sz="1600">
                <a:solidFill>
                  <a:schemeClr val="lt1"/>
                </a:solidFill>
                <a:latin typeface="Roboto"/>
                <a:ea typeface="Roboto"/>
                <a:cs typeface="Roboto"/>
                <a:sym typeface="Roboto"/>
              </a:defRPr>
            </a:lvl6pPr>
            <a:lvl7pPr lvl="6" rtl="0" algn="r">
              <a:lnSpc>
                <a:spcPct val="100000"/>
              </a:lnSpc>
              <a:spcBef>
                <a:spcPts val="0"/>
              </a:spcBef>
              <a:spcAft>
                <a:spcPts val="0"/>
              </a:spcAft>
              <a:buSzPts val="1100"/>
              <a:buNone/>
              <a:defRPr sz="1600">
                <a:solidFill>
                  <a:schemeClr val="lt1"/>
                </a:solidFill>
                <a:latin typeface="Roboto"/>
                <a:ea typeface="Roboto"/>
                <a:cs typeface="Roboto"/>
                <a:sym typeface="Roboto"/>
              </a:defRPr>
            </a:lvl7pPr>
            <a:lvl8pPr lvl="7" rtl="0" algn="r">
              <a:lnSpc>
                <a:spcPct val="100000"/>
              </a:lnSpc>
              <a:spcBef>
                <a:spcPts val="0"/>
              </a:spcBef>
              <a:spcAft>
                <a:spcPts val="0"/>
              </a:spcAft>
              <a:buSzPts val="1100"/>
              <a:buNone/>
              <a:defRPr sz="1600">
                <a:solidFill>
                  <a:schemeClr val="lt1"/>
                </a:solidFill>
                <a:latin typeface="Roboto"/>
                <a:ea typeface="Roboto"/>
                <a:cs typeface="Roboto"/>
                <a:sym typeface="Roboto"/>
              </a:defRPr>
            </a:lvl8pPr>
            <a:lvl9pPr lvl="8" rtl="0" algn="r">
              <a:lnSpc>
                <a:spcPct val="100000"/>
              </a:lnSpc>
              <a:spcBef>
                <a:spcPts val="0"/>
              </a:spcBef>
              <a:spcAft>
                <a:spcPts val="0"/>
              </a:spcAft>
              <a:buSzPts val="1100"/>
              <a:buNone/>
              <a:defRPr sz="1600">
                <a:solidFill>
                  <a:schemeClr val="lt1"/>
                </a:solidFill>
                <a:latin typeface="Roboto"/>
                <a:ea typeface="Roboto"/>
                <a:cs typeface="Roboto"/>
                <a:sym typeface="Roboto"/>
              </a:defRPr>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
  <p:cSld name="Title + design ">
    <p:spTree>
      <p:nvGrpSpPr>
        <p:cNvPr id="265" name="Shape 265"/>
        <p:cNvGrpSpPr/>
        <p:nvPr/>
      </p:nvGrpSpPr>
      <p:grpSpPr>
        <a:xfrm>
          <a:off x="0" y="0"/>
          <a:ext cx="0" cy="0"/>
          <a:chOff x="0" y="0"/>
          <a:chExt cx="0" cy="0"/>
        </a:xfrm>
      </p:grpSpPr>
      <p:sp>
        <p:nvSpPr>
          <p:cNvPr id="266" name="Google Shape;266;p57"/>
          <p:cNvSpPr txBox="1"/>
          <p:nvPr>
            <p:ph type="title"/>
          </p:nvPr>
        </p:nvSpPr>
        <p:spPr>
          <a:xfrm>
            <a:off x="1062225" y="540000"/>
            <a:ext cx="7019400" cy="1238400"/>
          </a:xfrm>
          <a:prstGeom prst="rect">
            <a:avLst/>
          </a:prstGeom>
          <a:noFill/>
          <a:ln>
            <a:noFill/>
          </a:ln>
        </p:spPr>
        <p:txBody>
          <a:bodyPr anchorCtr="0" anchor="t" bIns="68575" lIns="68575" spcFirstLastPara="1" rIns="68575" wrap="square" tIns="68575">
            <a:noAutofit/>
          </a:bodyPr>
          <a:lstStyle>
            <a:lvl1pPr lvl="0" rtl="0" algn="ctr">
              <a:lnSpc>
                <a:spcPct val="100000"/>
              </a:lnSpc>
              <a:spcBef>
                <a:spcPts val="0"/>
              </a:spcBef>
              <a:spcAft>
                <a:spcPts val="0"/>
              </a:spcAft>
              <a:buSzPts val="2100"/>
              <a:buNone/>
              <a:defRPr sz="3000">
                <a:solidFill>
                  <a:schemeClr val="accent2"/>
                </a:solidFill>
                <a:latin typeface="Roboto Black"/>
                <a:ea typeface="Roboto Black"/>
                <a:cs typeface="Roboto Black"/>
                <a:sym typeface="Roboto Black"/>
              </a:defRPr>
            </a:lvl1pPr>
            <a:lvl2pPr lvl="1" rtl="0" algn="ctr">
              <a:lnSpc>
                <a:spcPct val="100000"/>
              </a:lnSpc>
              <a:spcBef>
                <a:spcPts val="0"/>
              </a:spcBef>
              <a:spcAft>
                <a:spcPts val="0"/>
              </a:spcAft>
              <a:buSzPts val="2100"/>
              <a:buNone/>
              <a:defRPr sz="3000">
                <a:solidFill>
                  <a:schemeClr val="accent2"/>
                </a:solidFill>
                <a:latin typeface="Roboto Thin"/>
                <a:ea typeface="Roboto Thin"/>
                <a:cs typeface="Roboto Thin"/>
                <a:sym typeface="Roboto Thin"/>
              </a:defRPr>
            </a:lvl2pPr>
            <a:lvl3pPr lvl="2" rtl="0" algn="ctr">
              <a:lnSpc>
                <a:spcPct val="100000"/>
              </a:lnSpc>
              <a:spcBef>
                <a:spcPts val="0"/>
              </a:spcBef>
              <a:spcAft>
                <a:spcPts val="0"/>
              </a:spcAft>
              <a:buSzPts val="2100"/>
              <a:buNone/>
              <a:defRPr sz="3000">
                <a:solidFill>
                  <a:schemeClr val="accent2"/>
                </a:solidFill>
                <a:latin typeface="Roboto Thin"/>
                <a:ea typeface="Roboto Thin"/>
                <a:cs typeface="Roboto Thin"/>
                <a:sym typeface="Roboto Thin"/>
              </a:defRPr>
            </a:lvl3pPr>
            <a:lvl4pPr lvl="3" rtl="0" algn="ctr">
              <a:lnSpc>
                <a:spcPct val="100000"/>
              </a:lnSpc>
              <a:spcBef>
                <a:spcPts val="0"/>
              </a:spcBef>
              <a:spcAft>
                <a:spcPts val="0"/>
              </a:spcAft>
              <a:buSzPts val="2100"/>
              <a:buNone/>
              <a:defRPr sz="3000">
                <a:solidFill>
                  <a:schemeClr val="accent2"/>
                </a:solidFill>
                <a:latin typeface="Roboto Thin"/>
                <a:ea typeface="Roboto Thin"/>
                <a:cs typeface="Roboto Thin"/>
                <a:sym typeface="Roboto Thin"/>
              </a:defRPr>
            </a:lvl4pPr>
            <a:lvl5pPr lvl="4" rtl="0" algn="ctr">
              <a:lnSpc>
                <a:spcPct val="100000"/>
              </a:lnSpc>
              <a:spcBef>
                <a:spcPts val="0"/>
              </a:spcBef>
              <a:spcAft>
                <a:spcPts val="0"/>
              </a:spcAft>
              <a:buSzPts val="2100"/>
              <a:buNone/>
              <a:defRPr sz="3000">
                <a:solidFill>
                  <a:schemeClr val="accent2"/>
                </a:solidFill>
                <a:latin typeface="Roboto Thin"/>
                <a:ea typeface="Roboto Thin"/>
                <a:cs typeface="Roboto Thin"/>
                <a:sym typeface="Roboto Thin"/>
              </a:defRPr>
            </a:lvl5pPr>
            <a:lvl6pPr lvl="5" rtl="0" algn="ctr">
              <a:lnSpc>
                <a:spcPct val="100000"/>
              </a:lnSpc>
              <a:spcBef>
                <a:spcPts val="0"/>
              </a:spcBef>
              <a:spcAft>
                <a:spcPts val="0"/>
              </a:spcAft>
              <a:buSzPts val="2100"/>
              <a:buNone/>
              <a:defRPr sz="3000">
                <a:solidFill>
                  <a:schemeClr val="accent2"/>
                </a:solidFill>
                <a:latin typeface="Roboto Thin"/>
                <a:ea typeface="Roboto Thin"/>
                <a:cs typeface="Roboto Thin"/>
                <a:sym typeface="Roboto Thin"/>
              </a:defRPr>
            </a:lvl6pPr>
            <a:lvl7pPr lvl="6" rtl="0" algn="ctr">
              <a:lnSpc>
                <a:spcPct val="100000"/>
              </a:lnSpc>
              <a:spcBef>
                <a:spcPts val="0"/>
              </a:spcBef>
              <a:spcAft>
                <a:spcPts val="0"/>
              </a:spcAft>
              <a:buSzPts val="2100"/>
              <a:buNone/>
              <a:defRPr sz="3000">
                <a:solidFill>
                  <a:schemeClr val="accent2"/>
                </a:solidFill>
                <a:latin typeface="Roboto Thin"/>
                <a:ea typeface="Roboto Thin"/>
                <a:cs typeface="Roboto Thin"/>
                <a:sym typeface="Roboto Thin"/>
              </a:defRPr>
            </a:lvl7pPr>
            <a:lvl8pPr lvl="7" rtl="0" algn="ctr">
              <a:lnSpc>
                <a:spcPct val="100000"/>
              </a:lnSpc>
              <a:spcBef>
                <a:spcPts val="0"/>
              </a:spcBef>
              <a:spcAft>
                <a:spcPts val="0"/>
              </a:spcAft>
              <a:buSzPts val="2100"/>
              <a:buNone/>
              <a:defRPr sz="3000">
                <a:solidFill>
                  <a:schemeClr val="accent2"/>
                </a:solidFill>
                <a:latin typeface="Roboto Thin"/>
                <a:ea typeface="Roboto Thin"/>
                <a:cs typeface="Roboto Thin"/>
                <a:sym typeface="Roboto Thin"/>
              </a:defRPr>
            </a:lvl8pPr>
            <a:lvl9pPr lvl="8" rtl="0" algn="ctr">
              <a:lnSpc>
                <a:spcPct val="100000"/>
              </a:lnSpc>
              <a:spcBef>
                <a:spcPts val="0"/>
              </a:spcBef>
              <a:spcAft>
                <a:spcPts val="0"/>
              </a:spcAft>
              <a:buSzPts val="2100"/>
              <a:buNone/>
              <a:defRPr sz="3000">
                <a:solidFill>
                  <a:schemeClr val="accent2"/>
                </a:solidFill>
                <a:latin typeface="Roboto Thin"/>
                <a:ea typeface="Roboto Thin"/>
                <a:cs typeface="Roboto Thin"/>
                <a:sym typeface="Roboto Thin"/>
              </a:defRPr>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s">
  <p:cSld name="Big numbers">
    <p:spTree>
      <p:nvGrpSpPr>
        <p:cNvPr id="267" name="Shape 267"/>
        <p:cNvGrpSpPr/>
        <p:nvPr/>
      </p:nvGrpSpPr>
      <p:grpSpPr>
        <a:xfrm>
          <a:off x="0" y="0"/>
          <a:ext cx="0" cy="0"/>
          <a:chOff x="0" y="0"/>
          <a:chExt cx="0" cy="0"/>
        </a:xfrm>
      </p:grpSpPr>
      <p:sp>
        <p:nvSpPr>
          <p:cNvPr id="268" name="Google Shape;268;p58"/>
          <p:cNvSpPr/>
          <p:nvPr/>
        </p:nvSpPr>
        <p:spPr>
          <a:xfrm>
            <a:off x="2914660" y="1344425"/>
            <a:ext cx="4646400" cy="2829000"/>
          </a:xfrm>
          <a:prstGeom prst="rect">
            <a:avLst/>
          </a:prstGeom>
          <a:gradFill>
            <a:gsLst>
              <a:gs pos="0">
                <a:srgbClr val="30348C">
                  <a:alpha val="60392"/>
                </a:srgbClr>
              </a:gs>
              <a:gs pos="100000">
                <a:srgbClr val="FFFFFF">
                  <a:alpha val="60392"/>
                </a:srgbClr>
              </a:gs>
            </a:gsLst>
            <a:lin ang="10801400" scaled="0"/>
          </a:gra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400"/>
              <a:buFont typeface="Arial"/>
              <a:buNone/>
            </a:pPr>
            <a:r>
              <a:t/>
            </a:r>
            <a:endParaRPr sz="1400">
              <a:solidFill>
                <a:srgbClr val="FFDB00"/>
              </a:solidFill>
              <a:latin typeface="Arial"/>
              <a:ea typeface="Arial"/>
              <a:cs typeface="Arial"/>
              <a:sym typeface="Arial"/>
            </a:endParaRPr>
          </a:p>
        </p:txBody>
      </p:sp>
      <p:sp>
        <p:nvSpPr>
          <p:cNvPr id="269" name="Google Shape;269;p58"/>
          <p:cNvSpPr/>
          <p:nvPr/>
        </p:nvSpPr>
        <p:spPr>
          <a:xfrm rot="10800000">
            <a:off x="7029150" y="3632550"/>
            <a:ext cx="739200" cy="109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400"/>
              <a:buFont typeface="Arial"/>
              <a:buNone/>
            </a:pPr>
            <a:r>
              <a:t/>
            </a:r>
            <a:endParaRPr sz="1400">
              <a:solidFill>
                <a:srgbClr val="8C0F3D"/>
              </a:solidFill>
              <a:latin typeface="Arial"/>
              <a:ea typeface="Arial"/>
              <a:cs typeface="Arial"/>
              <a:sym typeface="Arial"/>
            </a:endParaRPr>
          </a:p>
        </p:txBody>
      </p:sp>
      <p:sp>
        <p:nvSpPr>
          <p:cNvPr id="270" name="Google Shape;270;p58"/>
          <p:cNvSpPr txBox="1"/>
          <p:nvPr>
            <p:ph type="title"/>
          </p:nvPr>
        </p:nvSpPr>
        <p:spPr>
          <a:xfrm>
            <a:off x="1471565" y="540000"/>
            <a:ext cx="5068800" cy="850800"/>
          </a:xfrm>
          <a:prstGeom prst="rect">
            <a:avLst/>
          </a:prstGeom>
          <a:noFill/>
          <a:ln>
            <a:noFill/>
          </a:ln>
        </p:spPr>
        <p:txBody>
          <a:bodyPr anchorCtr="0" anchor="b" bIns="68575" lIns="68575" spcFirstLastPara="1" rIns="68575" wrap="square" tIns="68575">
            <a:noAutofit/>
          </a:bodyPr>
          <a:lstStyle>
            <a:lvl1pPr lvl="0" rtl="0" algn="l">
              <a:lnSpc>
                <a:spcPct val="100000"/>
              </a:lnSpc>
              <a:spcBef>
                <a:spcPts val="0"/>
              </a:spcBef>
              <a:spcAft>
                <a:spcPts val="0"/>
              </a:spcAft>
              <a:buSzPts val="4500"/>
              <a:buNone/>
              <a:defRPr sz="4000">
                <a:solidFill>
                  <a:schemeClr val="lt1"/>
                </a:solidFill>
                <a:latin typeface="Roboto Black"/>
                <a:ea typeface="Roboto Black"/>
                <a:cs typeface="Roboto Black"/>
                <a:sym typeface="Roboto Black"/>
              </a:defRPr>
            </a:lvl1pPr>
            <a:lvl2pPr lvl="1" rtl="0" algn="ctr">
              <a:lnSpc>
                <a:spcPct val="100000"/>
              </a:lnSpc>
              <a:spcBef>
                <a:spcPts val="0"/>
              </a:spcBef>
              <a:spcAft>
                <a:spcPts val="0"/>
              </a:spcAft>
              <a:buSzPts val="4500"/>
              <a:buNone/>
              <a:defRPr sz="6000"/>
            </a:lvl2pPr>
            <a:lvl3pPr lvl="2" rtl="0" algn="ctr">
              <a:lnSpc>
                <a:spcPct val="100000"/>
              </a:lnSpc>
              <a:spcBef>
                <a:spcPts val="0"/>
              </a:spcBef>
              <a:spcAft>
                <a:spcPts val="0"/>
              </a:spcAft>
              <a:buSzPts val="4500"/>
              <a:buNone/>
              <a:defRPr sz="6000"/>
            </a:lvl3pPr>
            <a:lvl4pPr lvl="3" rtl="0" algn="ctr">
              <a:lnSpc>
                <a:spcPct val="100000"/>
              </a:lnSpc>
              <a:spcBef>
                <a:spcPts val="0"/>
              </a:spcBef>
              <a:spcAft>
                <a:spcPts val="0"/>
              </a:spcAft>
              <a:buSzPts val="4500"/>
              <a:buNone/>
              <a:defRPr sz="6000"/>
            </a:lvl4pPr>
            <a:lvl5pPr lvl="4" rtl="0" algn="ctr">
              <a:lnSpc>
                <a:spcPct val="100000"/>
              </a:lnSpc>
              <a:spcBef>
                <a:spcPts val="0"/>
              </a:spcBef>
              <a:spcAft>
                <a:spcPts val="0"/>
              </a:spcAft>
              <a:buSzPts val="4500"/>
              <a:buNone/>
              <a:defRPr sz="6000"/>
            </a:lvl5pPr>
            <a:lvl6pPr lvl="5" rtl="0" algn="ctr">
              <a:lnSpc>
                <a:spcPct val="100000"/>
              </a:lnSpc>
              <a:spcBef>
                <a:spcPts val="0"/>
              </a:spcBef>
              <a:spcAft>
                <a:spcPts val="0"/>
              </a:spcAft>
              <a:buSzPts val="4500"/>
              <a:buNone/>
              <a:defRPr sz="6000"/>
            </a:lvl6pPr>
            <a:lvl7pPr lvl="6" rtl="0" algn="ctr">
              <a:lnSpc>
                <a:spcPct val="100000"/>
              </a:lnSpc>
              <a:spcBef>
                <a:spcPts val="0"/>
              </a:spcBef>
              <a:spcAft>
                <a:spcPts val="0"/>
              </a:spcAft>
              <a:buSzPts val="4500"/>
              <a:buNone/>
              <a:defRPr sz="6000"/>
            </a:lvl7pPr>
            <a:lvl8pPr lvl="7" rtl="0" algn="ctr">
              <a:lnSpc>
                <a:spcPct val="100000"/>
              </a:lnSpc>
              <a:spcBef>
                <a:spcPts val="0"/>
              </a:spcBef>
              <a:spcAft>
                <a:spcPts val="0"/>
              </a:spcAft>
              <a:buSzPts val="4500"/>
              <a:buNone/>
              <a:defRPr sz="6000"/>
            </a:lvl8pPr>
            <a:lvl9pPr lvl="8" rtl="0" algn="ctr">
              <a:lnSpc>
                <a:spcPct val="100000"/>
              </a:lnSpc>
              <a:spcBef>
                <a:spcPts val="0"/>
              </a:spcBef>
              <a:spcAft>
                <a:spcPts val="0"/>
              </a:spcAft>
              <a:buSzPts val="4500"/>
              <a:buNone/>
              <a:defRPr sz="6000"/>
            </a:lvl9pPr>
          </a:lstStyle>
          <a:p/>
        </p:txBody>
      </p:sp>
      <p:sp>
        <p:nvSpPr>
          <p:cNvPr id="271" name="Google Shape;271;p58"/>
          <p:cNvSpPr txBox="1"/>
          <p:nvPr>
            <p:ph idx="1" type="subTitle"/>
          </p:nvPr>
        </p:nvSpPr>
        <p:spPr>
          <a:xfrm>
            <a:off x="1471615" y="1209675"/>
            <a:ext cx="5068800" cy="416400"/>
          </a:xfrm>
          <a:prstGeom prst="rect">
            <a:avLst/>
          </a:prstGeom>
          <a:noFill/>
          <a:ln>
            <a:noFill/>
          </a:ln>
        </p:spPr>
        <p:txBody>
          <a:bodyPr anchorCtr="0" anchor="t" bIns="68575" lIns="68575" spcFirstLastPara="1" rIns="68575" wrap="square" tIns="68575">
            <a:noAutofit/>
          </a:bodyPr>
          <a:lstStyle>
            <a:lvl1pPr lvl="0" rtl="0" algn="l">
              <a:lnSpc>
                <a:spcPct val="100000"/>
              </a:lnSpc>
              <a:spcBef>
                <a:spcPts val="0"/>
              </a:spcBef>
              <a:spcAft>
                <a:spcPts val="0"/>
              </a:spcAft>
              <a:buSzPts val="1400"/>
              <a:buNone/>
              <a:defRPr>
                <a:solidFill>
                  <a:schemeClr val="accent2"/>
                </a:solidFill>
                <a:latin typeface="Roboto"/>
                <a:ea typeface="Roboto"/>
                <a:cs typeface="Roboto"/>
                <a:sym typeface="Roboto"/>
              </a:defRPr>
            </a:lvl1pPr>
            <a:lvl2pPr lvl="1" rtl="0" algn="l">
              <a:lnSpc>
                <a:spcPct val="100000"/>
              </a:lnSpc>
              <a:spcBef>
                <a:spcPts val="0"/>
              </a:spcBef>
              <a:spcAft>
                <a:spcPts val="0"/>
              </a:spcAft>
              <a:buSzPts val="1100"/>
              <a:buNone/>
              <a:defRPr>
                <a:solidFill>
                  <a:schemeClr val="accent2"/>
                </a:solidFill>
                <a:latin typeface="Roboto"/>
                <a:ea typeface="Roboto"/>
                <a:cs typeface="Roboto"/>
                <a:sym typeface="Roboto"/>
              </a:defRPr>
            </a:lvl2pPr>
            <a:lvl3pPr lvl="2" rtl="0" algn="l">
              <a:lnSpc>
                <a:spcPct val="100000"/>
              </a:lnSpc>
              <a:spcBef>
                <a:spcPts val="0"/>
              </a:spcBef>
              <a:spcAft>
                <a:spcPts val="0"/>
              </a:spcAft>
              <a:buSzPts val="1100"/>
              <a:buNone/>
              <a:defRPr>
                <a:solidFill>
                  <a:schemeClr val="accent2"/>
                </a:solidFill>
                <a:latin typeface="Roboto"/>
                <a:ea typeface="Roboto"/>
                <a:cs typeface="Roboto"/>
                <a:sym typeface="Roboto"/>
              </a:defRPr>
            </a:lvl3pPr>
            <a:lvl4pPr lvl="3" rtl="0" algn="l">
              <a:lnSpc>
                <a:spcPct val="100000"/>
              </a:lnSpc>
              <a:spcBef>
                <a:spcPts val="0"/>
              </a:spcBef>
              <a:spcAft>
                <a:spcPts val="0"/>
              </a:spcAft>
              <a:buSzPts val="1100"/>
              <a:buNone/>
              <a:defRPr>
                <a:solidFill>
                  <a:schemeClr val="accent2"/>
                </a:solidFill>
                <a:latin typeface="Roboto"/>
                <a:ea typeface="Roboto"/>
                <a:cs typeface="Roboto"/>
                <a:sym typeface="Roboto"/>
              </a:defRPr>
            </a:lvl4pPr>
            <a:lvl5pPr lvl="4" rtl="0" algn="l">
              <a:lnSpc>
                <a:spcPct val="100000"/>
              </a:lnSpc>
              <a:spcBef>
                <a:spcPts val="0"/>
              </a:spcBef>
              <a:spcAft>
                <a:spcPts val="0"/>
              </a:spcAft>
              <a:buSzPts val="1100"/>
              <a:buNone/>
              <a:defRPr>
                <a:solidFill>
                  <a:schemeClr val="accent2"/>
                </a:solidFill>
                <a:latin typeface="Roboto"/>
                <a:ea typeface="Roboto"/>
                <a:cs typeface="Roboto"/>
                <a:sym typeface="Roboto"/>
              </a:defRPr>
            </a:lvl5pPr>
            <a:lvl6pPr lvl="5" rtl="0" algn="l">
              <a:lnSpc>
                <a:spcPct val="100000"/>
              </a:lnSpc>
              <a:spcBef>
                <a:spcPts val="0"/>
              </a:spcBef>
              <a:spcAft>
                <a:spcPts val="0"/>
              </a:spcAft>
              <a:buSzPts val="1100"/>
              <a:buNone/>
              <a:defRPr>
                <a:solidFill>
                  <a:schemeClr val="accent2"/>
                </a:solidFill>
                <a:latin typeface="Roboto"/>
                <a:ea typeface="Roboto"/>
                <a:cs typeface="Roboto"/>
                <a:sym typeface="Roboto"/>
              </a:defRPr>
            </a:lvl6pPr>
            <a:lvl7pPr lvl="6" rtl="0" algn="l">
              <a:lnSpc>
                <a:spcPct val="100000"/>
              </a:lnSpc>
              <a:spcBef>
                <a:spcPts val="0"/>
              </a:spcBef>
              <a:spcAft>
                <a:spcPts val="0"/>
              </a:spcAft>
              <a:buSzPts val="1100"/>
              <a:buNone/>
              <a:defRPr>
                <a:solidFill>
                  <a:schemeClr val="accent2"/>
                </a:solidFill>
                <a:latin typeface="Roboto"/>
                <a:ea typeface="Roboto"/>
                <a:cs typeface="Roboto"/>
                <a:sym typeface="Roboto"/>
              </a:defRPr>
            </a:lvl7pPr>
            <a:lvl8pPr lvl="7" rtl="0" algn="l">
              <a:lnSpc>
                <a:spcPct val="100000"/>
              </a:lnSpc>
              <a:spcBef>
                <a:spcPts val="0"/>
              </a:spcBef>
              <a:spcAft>
                <a:spcPts val="0"/>
              </a:spcAft>
              <a:buSzPts val="1100"/>
              <a:buNone/>
              <a:defRPr>
                <a:solidFill>
                  <a:schemeClr val="accent2"/>
                </a:solidFill>
                <a:latin typeface="Roboto"/>
                <a:ea typeface="Roboto"/>
                <a:cs typeface="Roboto"/>
                <a:sym typeface="Roboto"/>
              </a:defRPr>
            </a:lvl8pPr>
            <a:lvl9pPr lvl="8" rtl="0" algn="l">
              <a:lnSpc>
                <a:spcPct val="100000"/>
              </a:lnSpc>
              <a:spcBef>
                <a:spcPts val="0"/>
              </a:spcBef>
              <a:spcAft>
                <a:spcPts val="0"/>
              </a:spcAft>
              <a:buSzPts val="1100"/>
              <a:buNone/>
              <a:defRPr>
                <a:solidFill>
                  <a:schemeClr val="accent2"/>
                </a:solidFill>
                <a:latin typeface="Roboto"/>
                <a:ea typeface="Roboto"/>
                <a:cs typeface="Roboto"/>
                <a:sym typeface="Roboto"/>
              </a:defRPr>
            </a:lvl9pPr>
          </a:lstStyle>
          <a:p/>
        </p:txBody>
      </p:sp>
      <p:sp>
        <p:nvSpPr>
          <p:cNvPr id="272" name="Google Shape;272;p58"/>
          <p:cNvSpPr txBox="1"/>
          <p:nvPr>
            <p:ph idx="2" type="title"/>
          </p:nvPr>
        </p:nvSpPr>
        <p:spPr>
          <a:xfrm>
            <a:off x="1471615" y="1952519"/>
            <a:ext cx="5068800" cy="850800"/>
          </a:xfrm>
          <a:prstGeom prst="rect">
            <a:avLst/>
          </a:prstGeom>
          <a:noFill/>
          <a:ln>
            <a:noFill/>
          </a:ln>
        </p:spPr>
        <p:txBody>
          <a:bodyPr anchorCtr="0" anchor="b" bIns="68575" lIns="68575" spcFirstLastPara="1" rIns="68575" wrap="square" tIns="68575">
            <a:noAutofit/>
          </a:bodyPr>
          <a:lstStyle>
            <a:lvl1pPr lvl="0" rtl="0" algn="l">
              <a:lnSpc>
                <a:spcPct val="100000"/>
              </a:lnSpc>
              <a:spcBef>
                <a:spcPts val="0"/>
              </a:spcBef>
              <a:spcAft>
                <a:spcPts val="0"/>
              </a:spcAft>
              <a:buSzPts val="4500"/>
              <a:buNone/>
              <a:defRPr sz="4000">
                <a:solidFill>
                  <a:schemeClr val="lt1"/>
                </a:solidFill>
                <a:latin typeface="Roboto Black"/>
                <a:ea typeface="Roboto Black"/>
                <a:cs typeface="Roboto Black"/>
                <a:sym typeface="Roboto Black"/>
              </a:defRPr>
            </a:lvl1pPr>
            <a:lvl2pPr lvl="1" rtl="0" algn="ctr">
              <a:lnSpc>
                <a:spcPct val="100000"/>
              </a:lnSpc>
              <a:spcBef>
                <a:spcPts val="0"/>
              </a:spcBef>
              <a:spcAft>
                <a:spcPts val="0"/>
              </a:spcAft>
              <a:buSzPts val="4500"/>
              <a:buNone/>
              <a:defRPr sz="6000"/>
            </a:lvl2pPr>
            <a:lvl3pPr lvl="2" rtl="0" algn="ctr">
              <a:lnSpc>
                <a:spcPct val="100000"/>
              </a:lnSpc>
              <a:spcBef>
                <a:spcPts val="0"/>
              </a:spcBef>
              <a:spcAft>
                <a:spcPts val="0"/>
              </a:spcAft>
              <a:buSzPts val="4500"/>
              <a:buNone/>
              <a:defRPr sz="6000"/>
            </a:lvl3pPr>
            <a:lvl4pPr lvl="3" rtl="0" algn="ctr">
              <a:lnSpc>
                <a:spcPct val="100000"/>
              </a:lnSpc>
              <a:spcBef>
                <a:spcPts val="0"/>
              </a:spcBef>
              <a:spcAft>
                <a:spcPts val="0"/>
              </a:spcAft>
              <a:buSzPts val="4500"/>
              <a:buNone/>
              <a:defRPr sz="6000"/>
            </a:lvl4pPr>
            <a:lvl5pPr lvl="4" rtl="0" algn="ctr">
              <a:lnSpc>
                <a:spcPct val="100000"/>
              </a:lnSpc>
              <a:spcBef>
                <a:spcPts val="0"/>
              </a:spcBef>
              <a:spcAft>
                <a:spcPts val="0"/>
              </a:spcAft>
              <a:buSzPts val="4500"/>
              <a:buNone/>
              <a:defRPr sz="6000"/>
            </a:lvl5pPr>
            <a:lvl6pPr lvl="5" rtl="0" algn="ctr">
              <a:lnSpc>
                <a:spcPct val="100000"/>
              </a:lnSpc>
              <a:spcBef>
                <a:spcPts val="0"/>
              </a:spcBef>
              <a:spcAft>
                <a:spcPts val="0"/>
              </a:spcAft>
              <a:buSzPts val="4500"/>
              <a:buNone/>
              <a:defRPr sz="6000"/>
            </a:lvl6pPr>
            <a:lvl7pPr lvl="6" rtl="0" algn="ctr">
              <a:lnSpc>
                <a:spcPct val="100000"/>
              </a:lnSpc>
              <a:spcBef>
                <a:spcPts val="0"/>
              </a:spcBef>
              <a:spcAft>
                <a:spcPts val="0"/>
              </a:spcAft>
              <a:buSzPts val="4500"/>
              <a:buNone/>
              <a:defRPr sz="6000"/>
            </a:lvl7pPr>
            <a:lvl8pPr lvl="7" rtl="0" algn="ctr">
              <a:lnSpc>
                <a:spcPct val="100000"/>
              </a:lnSpc>
              <a:spcBef>
                <a:spcPts val="0"/>
              </a:spcBef>
              <a:spcAft>
                <a:spcPts val="0"/>
              </a:spcAft>
              <a:buSzPts val="4500"/>
              <a:buNone/>
              <a:defRPr sz="6000"/>
            </a:lvl8pPr>
            <a:lvl9pPr lvl="8" rtl="0" algn="ctr">
              <a:lnSpc>
                <a:spcPct val="100000"/>
              </a:lnSpc>
              <a:spcBef>
                <a:spcPts val="0"/>
              </a:spcBef>
              <a:spcAft>
                <a:spcPts val="0"/>
              </a:spcAft>
              <a:buSzPts val="4500"/>
              <a:buNone/>
              <a:defRPr sz="6000"/>
            </a:lvl9pPr>
          </a:lstStyle>
          <a:p/>
        </p:txBody>
      </p:sp>
      <p:sp>
        <p:nvSpPr>
          <p:cNvPr id="273" name="Google Shape;273;p58"/>
          <p:cNvSpPr txBox="1"/>
          <p:nvPr>
            <p:ph idx="3" type="subTitle"/>
          </p:nvPr>
        </p:nvSpPr>
        <p:spPr>
          <a:xfrm>
            <a:off x="1471615" y="2622188"/>
            <a:ext cx="5068800" cy="416400"/>
          </a:xfrm>
          <a:prstGeom prst="rect">
            <a:avLst/>
          </a:prstGeom>
          <a:noFill/>
          <a:ln>
            <a:noFill/>
          </a:ln>
        </p:spPr>
        <p:txBody>
          <a:bodyPr anchorCtr="0" anchor="t" bIns="68575" lIns="68575" spcFirstLastPara="1" rIns="68575" wrap="square" tIns="68575">
            <a:noAutofit/>
          </a:bodyPr>
          <a:lstStyle>
            <a:lvl1pPr lvl="0" rtl="0" algn="l">
              <a:lnSpc>
                <a:spcPct val="100000"/>
              </a:lnSpc>
              <a:spcBef>
                <a:spcPts val="0"/>
              </a:spcBef>
              <a:spcAft>
                <a:spcPts val="0"/>
              </a:spcAft>
              <a:buSzPts val="1400"/>
              <a:buNone/>
              <a:defRPr>
                <a:solidFill>
                  <a:schemeClr val="accent2"/>
                </a:solidFill>
                <a:latin typeface="Roboto"/>
                <a:ea typeface="Roboto"/>
                <a:cs typeface="Roboto"/>
                <a:sym typeface="Roboto"/>
              </a:defRPr>
            </a:lvl1pPr>
            <a:lvl2pPr lvl="1" rtl="0" algn="l">
              <a:lnSpc>
                <a:spcPct val="100000"/>
              </a:lnSpc>
              <a:spcBef>
                <a:spcPts val="0"/>
              </a:spcBef>
              <a:spcAft>
                <a:spcPts val="0"/>
              </a:spcAft>
              <a:buSzPts val="1100"/>
              <a:buNone/>
              <a:defRPr>
                <a:solidFill>
                  <a:schemeClr val="accent2"/>
                </a:solidFill>
                <a:latin typeface="Roboto"/>
                <a:ea typeface="Roboto"/>
                <a:cs typeface="Roboto"/>
                <a:sym typeface="Roboto"/>
              </a:defRPr>
            </a:lvl2pPr>
            <a:lvl3pPr lvl="2" rtl="0" algn="l">
              <a:lnSpc>
                <a:spcPct val="100000"/>
              </a:lnSpc>
              <a:spcBef>
                <a:spcPts val="0"/>
              </a:spcBef>
              <a:spcAft>
                <a:spcPts val="0"/>
              </a:spcAft>
              <a:buSzPts val="1100"/>
              <a:buNone/>
              <a:defRPr>
                <a:solidFill>
                  <a:schemeClr val="accent2"/>
                </a:solidFill>
                <a:latin typeface="Roboto"/>
                <a:ea typeface="Roboto"/>
                <a:cs typeface="Roboto"/>
                <a:sym typeface="Roboto"/>
              </a:defRPr>
            </a:lvl3pPr>
            <a:lvl4pPr lvl="3" rtl="0" algn="l">
              <a:lnSpc>
                <a:spcPct val="100000"/>
              </a:lnSpc>
              <a:spcBef>
                <a:spcPts val="0"/>
              </a:spcBef>
              <a:spcAft>
                <a:spcPts val="0"/>
              </a:spcAft>
              <a:buSzPts val="1100"/>
              <a:buNone/>
              <a:defRPr>
                <a:solidFill>
                  <a:schemeClr val="accent2"/>
                </a:solidFill>
                <a:latin typeface="Roboto"/>
                <a:ea typeface="Roboto"/>
                <a:cs typeface="Roboto"/>
                <a:sym typeface="Roboto"/>
              </a:defRPr>
            </a:lvl4pPr>
            <a:lvl5pPr lvl="4" rtl="0" algn="l">
              <a:lnSpc>
                <a:spcPct val="100000"/>
              </a:lnSpc>
              <a:spcBef>
                <a:spcPts val="0"/>
              </a:spcBef>
              <a:spcAft>
                <a:spcPts val="0"/>
              </a:spcAft>
              <a:buSzPts val="1100"/>
              <a:buNone/>
              <a:defRPr>
                <a:solidFill>
                  <a:schemeClr val="accent2"/>
                </a:solidFill>
                <a:latin typeface="Roboto"/>
                <a:ea typeface="Roboto"/>
                <a:cs typeface="Roboto"/>
                <a:sym typeface="Roboto"/>
              </a:defRPr>
            </a:lvl5pPr>
            <a:lvl6pPr lvl="5" rtl="0" algn="l">
              <a:lnSpc>
                <a:spcPct val="100000"/>
              </a:lnSpc>
              <a:spcBef>
                <a:spcPts val="0"/>
              </a:spcBef>
              <a:spcAft>
                <a:spcPts val="0"/>
              </a:spcAft>
              <a:buSzPts val="1100"/>
              <a:buNone/>
              <a:defRPr>
                <a:solidFill>
                  <a:schemeClr val="accent2"/>
                </a:solidFill>
                <a:latin typeface="Roboto"/>
                <a:ea typeface="Roboto"/>
                <a:cs typeface="Roboto"/>
                <a:sym typeface="Roboto"/>
              </a:defRPr>
            </a:lvl6pPr>
            <a:lvl7pPr lvl="6" rtl="0" algn="l">
              <a:lnSpc>
                <a:spcPct val="100000"/>
              </a:lnSpc>
              <a:spcBef>
                <a:spcPts val="0"/>
              </a:spcBef>
              <a:spcAft>
                <a:spcPts val="0"/>
              </a:spcAft>
              <a:buSzPts val="1100"/>
              <a:buNone/>
              <a:defRPr>
                <a:solidFill>
                  <a:schemeClr val="accent2"/>
                </a:solidFill>
                <a:latin typeface="Roboto"/>
                <a:ea typeface="Roboto"/>
                <a:cs typeface="Roboto"/>
                <a:sym typeface="Roboto"/>
              </a:defRPr>
            </a:lvl7pPr>
            <a:lvl8pPr lvl="7" rtl="0" algn="l">
              <a:lnSpc>
                <a:spcPct val="100000"/>
              </a:lnSpc>
              <a:spcBef>
                <a:spcPts val="0"/>
              </a:spcBef>
              <a:spcAft>
                <a:spcPts val="0"/>
              </a:spcAft>
              <a:buSzPts val="1100"/>
              <a:buNone/>
              <a:defRPr>
                <a:solidFill>
                  <a:schemeClr val="accent2"/>
                </a:solidFill>
                <a:latin typeface="Roboto"/>
                <a:ea typeface="Roboto"/>
                <a:cs typeface="Roboto"/>
                <a:sym typeface="Roboto"/>
              </a:defRPr>
            </a:lvl8pPr>
            <a:lvl9pPr lvl="8" rtl="0" algn="l">
              <a:lnSpc>
                <a:spcPct val="100000"/>
              </a:lnSpc>
              <a:spcBef>
                <a:spcPts val="0"/>
              </a:spcBef>
              <a:spcAft>
                <a:spcPts val="0"/>
              </a:spcAft>
              <a:buSzPts val="1100"/>
              <a:buNone/>
              <a:defRPr>
                <a:solidFill>
                  <a:schemeClr val="accent2"/>
                </a:solidFill>
                <a:latin typeface="Roboto"/>
                <a:ea typeface="Roboto"/>
                <a:cs typeface="Roboto"/>
                <a:sym typeface="Roboto"/>
              </a:defRPr>
            </a:lvl9pPr>
          </a:lstStyle>
          <a:p/>
        </p:txBody>
      </p:sp>
      <p:sp>
        <p:nvSpPr>
          <p:cNvPr id="274" name="Google Shape;274;p58"/>
          <p:cNvSpPr txBox="1"/>
          <p:nvPr>
            <p:ph idx="4" type="title"/>
          </p:nvPr>
        </p:nvSpPr>
        <p:spPr>
          <a:xfrm>
            <a:off x="1471615" y="3365050"/>
            <a:ext cx="5068800" cy="850800"/>
          </a:xfrm>
          <a:prstGeom prst="rect">
            <a:avLst/>
          </a:prstGeom>
          <a:noFill/>
          <a:ln>
            <a:noFill/>
          </a:ln>
        </p:spPr>
        <p:txBody>
          <a:bodyPr anchorCtr="0" anchor="b" bIns="68575" lIns="68575" spcFirstLastPara="1" rIns="68575" wrap="square" tIns="68575">
            <a:noAutofit/>
          </a:bodyPr>
          <a:lstStyle>
            <a:lvl1pPr lvl="0" rtl="0" algn="l">
              <a:lnSpc>
                <a:spcPct val="100000"/>
              </a:lnSpc>
              <a:spcBef>
                <a:spcPts val="0"/>
              </a:spcBef>
              <a:spcAft>
                <a:spcPts val="0"/>
              </a:spcAft>
              <a:buSzPts val="4500"/>
              <a:buNone/>
              <a:defRPr sz="4000">
                <a:solidFill>
                  <a:schemeClr val="lt1"/>
                </a:solidFill>
                <a:latin typeface="Roboto Black"/>
                <a:ea typeface="Roboto Black"/>
                <a:cs typeface="Roboto Black"/>
                <a:sym typeface="Roboto Black"/>
              </a:defRPr>
            </a:lvl1pPr>
            <a:lvl2pPr lvl="1" rtl="0" algn="ctr">
              <a:lnSpc>
                <a:spcPct val="100000"/>
              </a:lnSpc>
              <a:spcBef>
                <a:spcPts val="0"/>
              </a:spcBef>
              <a:spcAft>
                <a:spcPts val="0"/>
              </a:spcAft>
              <a:buSzPts val="4500"/>
              <a:buNone/>
              <a:defRPr sz="6000"/>
            </a:lvl2pPr>
            <a:lvl3pPr lvl="2" rtl="0" algn="ctr">
              <a:lnSpc>
                <a:spcPct val="100000"/>
              </a:lnSpc>
              <a:spcBef>
                <a:spcPts val="0"/>
              </a:spcBef>
              <a:spcAft>
                <a:spcPts val="0"/>
              </a:spcAft>
              <a:buSzPts val="4500"/>
              <a:buNone/>
              <a:defRPr sz="6000"/>
            </a:lvl3pPr>
            <a:lvl4pPr lvl="3" rtl="0" algn="ctr">
              <a:lnSpc>
                <a:spcPct val="100000"/>
              </a:lnSpc>
              <a:spcBef>
                <a:spcPts val="0"/>
              </a:spcBef>
              <a:spcAft>
                <a:spcPts val="0"/>
              </a:spcAft>
              <a:buSzPts val="4500"/>
              <a:buNone/>
              <a:defRPr sz="6000"/>
            </a:lvl4pPr>
            <a:lvl5pPr lvl="4" rtl="0" algn="ctr">
              <a:lnSpc>
                <a:spcPct val="100000"/>
              </a:lnSpc>
              <a:spcBef>
                <a:spcPts val="0"/>
              </a:spcBef>
              <a:spcAft>
                <a:spcPts val="0"/>
              </a:spcAft>
              <a:buSzPts val="4500"/>
              <a:buNone/>
              <a:defRPr sz="6000"/>
            </a:lvl5pPr>
            <a:lvl6pPr lvl="5" rtl="0" algn="ctr">
              <a:lnSpc>
                <a:spcPct val="100000"/>
              </a:lnSpc>
              <a:spcBef>
                <a:spcPts val="0"/>
              </a:spcBef>
              <a:spcAft>
                <a:spcPts val="0"/>
              </a:spcAft>
              <a:buSzPts val="4500"/>
              <a:buNone/>
              <a:defRPr sz="6000"/>
            </a:lvl6pPr>
            <a:lvl7pPr lvl="6" rtl="0" algn="ctr">
              <a:lnSpc>
                <a:spcPct val="100000"/>
              </a:lnSpc>
              <a:spcBef>
                <a:spcPts val="0"/>
              </a:spcBef>
              <a:spcAft>
                <a:spcPts val="0"/>
              </a:spcAft>
              <a:buSzPts val="4500"/>
              <a:buNone/>
              <a:defRPr sz="6000"/>
            </a:lvl7pPr>
            <a:lvl8pPr lvl="7" rtl="0" algn="ctr">
              <a:lnSpc>
                <a:spcPct val="100000"/>
              </a:lnSpc>
              <a:spcBef>
                <a:spcPts val="0"/>
              </a:spcBef>
              <a:spcAft>
                <a:spcPts val="0"/>
              </a:spcAft>
              <a:buSzPts val="4500"/>
              <a:buNone/>
              <a:defRPr sz="6000"/>
            </a:lvl8pPr>
            <a:lvl9pPr lvl="8" rtl="0" algn="ctr">
              <a:lnSpc>
                <a:spcPct val="100000"/>
              </a:lnSpc>
              <a:spcBef>
                <a:spcPts val="0"/>
              </a:spcBef>
              <a:spcAft>
                <a:spcPts val="0"/>
              </a:spcAft>
              <a:buSzPts val="4500"/>
              <a:buNone/>
              <a:defRPr sz="6000"/>
            </a:lvl9pPr>
          </a:lstStyle>
          <a:p/>
        </p:txBody>
      </p:sp>
      <p:sp>
        <p:nvSpPr>
          <p:cNvPr id="275" name="Google Shape;275;p58"/>
          <p:cNvSpPr txBox="1"/>
          <p:nvPr>
            <p:ph idx="5" type="subTitle"/>
          </p:nvPr>
        </p:nvSpPr>
        <p:spPr>
          <a:xfrm>
            <a:off x="1471615" y="4034713"/>
            <a:ext cx="5068800" cy="416400"/>
          </a:xfrm>
          <a:prstGeom prst="rect">
            <a:avLst/>
          </a:prstGeom>
          <a:noFill/>
          <a:ln>
            <a:noFill/>
          </a:ln>
        </p:spPr>
        <p:txBody>
          <a:bodyPr anchorCtr="0" anchor="t" bIns="68575" lIns="68575" spcFirstLastPara="1" rIns="68575" wrap="square" tIns="68575">
            <a:noAutofit/>
          </a:bodyPr>
          <a:lstStyle>
            <a:lvl1pPr lvl="0" rtl="0" algn="l">
              <a:lnSpc>
                <a:spcPct val="100000"/>
              </a:lnSpc>
              <a:spcBef>
                <a:spcPts val="0"/>
              </a:spcBef>
              <a:spcAft>
                <a:spcPts val="0"/>
              </a:spcAft>
              <a:buSzPts val="1400"/>
              <a:buNone/>
              <a:defRPr>
                <a:solidFill>
                  <a:schemeClr val="accent2"/>
                </a:solidFill>
                <a:latin typeface="Roboto"/>
                <a:ea typeface="Roboto"/>
                <a:cs typeface="Roboto"/>
                <a:sym typeface="Roboto"/>
              </a:defRPr>
            </a:lvl1pPr>
            <a:lvl2pPr lvl="1" rtl="0" algn="l">
              <a:lnSpc>
                <a:spcPct val="100000"/>
              </a:lnSpc>
              <a:spcBef>
                <a:spcPts val="0"/>
              </a:spcBef>
              <a:spcAft>
                <a:spcPts val="0"/>
              </a:spcAft>
              <a:buSzPts val="1100"/>
              <a:buNone/>
              <a:defRPr>
                <a:solidFill>
                  <a:schemeClr val="accent2"/>
                </a:solidFill>
                <a:latin typeface="Roboto"/>
                <a:ea typeface="Roboto"/>
                <a:cs typeface="Roboto"/>
                <a:sym typeface="Roboto"/>
              </a:defRPr>
            </a:lvl2pPr>
            <a:lvl3pPr lvl="2" rtl="0" algn="l">
              <a:lnSpc>
                <a:spcPct val="100000"/>
              </a:lnSpc>
              <a:spcBef>
                <a:spcPts val="0"/>
              </a:spcBef>
              <a:spcAft>
                <a:spcPts val="0"/>
              </a:spcAft>
              <a:buSzPts val="1100"/>
              <a:buNone/>
              <a:defRPr>
                <a:solidFill>
                  <a:schemeClr val="accent2"/>
                </a:solidFill>
                <a:latin typeface="Roboto"/>
                <a:ea typeface="Roboto"/>
                <a:cs typeface="Roboto"/>
                <a:sym typeface="Roboto"/>
              </a:defRPr>
            </a:lvl3pPr>
            <a:lvl4pPr lvl="3" rtl="0" algn="l">
              <a:lnSpc>
                <a:spcPct val="100000"/>
              </a:lnSpc>
              <a:spcBef>
                <a:spcPts val="0"/>
              </a:spcBef>
              <a:spcAft>
                <a:spcPts val="0"/>
              </a:spcAft>
              <a:buSzPts val="1100"/>
              <a:buNone/>
              <a:defRPr>
                <a:solidFill>
                  <a:schemeClr val="accent2"/>
                </a:solidFill>
                <a:latin typeface="Roboto"/>
                <a:ea typeface="Roboto"/>
                <a:cs typeface="Roboto"/>
                <a:sym typeface="Roboto"/>
              </a:defRPr>
            </a:lvl4pPr>
            <a:lvl5pPr lvl="4" rtl="0" algn="l">
              <a:lnSpc>
                <a:spcPct val="100000"/>
              </a:lnSpc>
              <a:spcBef>
                <a:spcPts val="0"/>
              </a:spcBef>
              <a:spcAft>
                <a:spcPts val="0"/>
              </a:spcAft>
              <a:buSzPts val="1100"/>
              <a:buNone/>
              <a:defRPr>
                <a:solidFill>
                  <a:schemeClr val="accent2"/>
                </a:solidFill>
                <a:latin typeface="Roboto"/>
                <a:ea typeface="Roboto"/>
                <a:cs typeface="Roboto"/>
                <a:sym typeface="Roboto"/>
              </a:defRPr>
            </a:lvl5pPr>
            <a:lvl6pPr lvl="5" rtl="0" algn="l">
              <a:lnSpc>
                <a:spcPct val="100000"/>
              </a:lnSpc>
              <a:spcBef>
                <a:spcPts val="0"/>
              </a:spcBef>
              <a:spcAft>
                <a:spcPts val="0"/>
              </a:spcAft>
              <a:buSzPts val="1100"/>
              <a:buNone/>
              <a:defRPr>
                <a:solidFill>
                  <a:schemeClr val="accent2"/>
                </a:solidFill>
                <a:latin typeface="Roboto"/>
                <a:ea typeface="Roboto"/>
                <a:cs typeface="Roboto"/>
                <a:sym typeface="Roboto"/>
              </a:defRPr>
            </a:lvl6pPr>
            <a:lvl7pPr lvl="6" rtl="0" algn="l">
              <a:lnSpc>
                <a:spcPct val="100000"/>
              </a:lnSpc>
              <a:spcBef>
                <a:spcPts val="0"/>
              </a:spcBef>
              <a:spcAft>
                <a:spcPts val="0"/>
              </a:spcAft>
              <a:buSzPts val="1100"/>
              <a:buNone/>
              <a:defRPr>
                <a:solidFill>
                  <a:schemeClr val="accent2"/>
                </a:solidFill>
                <a:latin typeface="Roboto"/>
                <a:ea typeface="Roboto"/>
                <a:cs typeface="Roboto"/>
                <a:sym typeface="Roboto"/>
              </a:defRPr>
            </a:lvl7pPr>
            <a:lvl8pPr lvl="7" rtl="0" algn="l">
              <a:lnSpc>
                <a:spcPct val="100000"/>
              </a:lnSpc>
              <a:spcBef>
                <a:spcPts val="0"/>
              </a:spcBef>
              <a:spcAft>
                <a:spcPts val="0"/>
              </a:spcAft>
              <a:buSzPts val="1100"/>
              <a:buNone/>
              <a:defRPr>
                <a:solidFill>
                  <a:schemeClr val="accent2"/>
                </a:solidFill>
                <a:latin typeface="Roboto"/>
                <a:ea typeface="Roboto"/>
                <a:cs typeface="Roboto"/>
                <a:sym typeface="Roboto"/>
              </a:defRPr>
            </a:lvl8pPr>
            <a:lvl9pPr lvl="8" rtl="0" algn="l">
              <a:lnSpc>
                <a:spcPct val="100000"/>
              </a:lnSpc>
              <a:spcBef>
                <a:spcPts val="0"/>
              </a:spcBef>
              <a:spcAft>
                <a:spcPts val="0"/>
              </a:spcAft>
              <a:buSzPts val="1100"/>
              <a:buNone/>
              <a:defRPr>
                <a:solidFill>
                  <a:schemeClr val="accent2"/>
                </a:solidFill>
                <a:latin typeface="Roboto"/>
                <a:ea typeface="Roboto"/>
                <a:cs typeface="Roboto"/>
                <a:sym typeface="Roboto"/>
              </a:defRPr>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2">
  <p:cSld name="Title + text 2">
    <p:spTree>
      <p:nvGrpSpPr>
        <p:cNvPr id="276" name="Shape 276"/>
        <p:cNvGrpSpPr/>
        <p:nvPr/>
      </p:nvGrpSpPr>
      <p:grpSpPr>
        <a:xfrm>
          <a:off x="0" y="0"/>
          <a:ext cx="0" cy="0"/>
          <a:chOff x="0" y="0"/>
          <a:chExt cx="0" cy="0"/>
        </a:xfrm>
      </p:grpSpPr>
      <p:sp>
        <p:nvSpPr>
          <p:cNvPr id="277" name="Google Shape;277;p59"/>
          <p:cNvSpPr/>
          <p:nvPr/>
        </p:nvSpPr>
        <p:spPr>
          <a:xfrm>
            <a:off x="3204000" y="1549800"/>
            <a:ext cx="4241100" cy="2464200"/>
          </a:xfrm>
          <a:prstGeom prst="rect">
            <a:avLst/>
          </a:prstGeom>
          <a:gradFill>
            <a:gsLst>
              <a:gs pos="0">
                <a:schemeClr val="accent6"/>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400"/>
              <a:buFont typeface="Arial"/>
              <a:buNone/>
            </a:pPr>
            <a:r>
              <a:t/>
            </a:r>
            <a:endParaRPr sz="1400">
              <a:solidFill>
                <a:srgbClr val="000000"/>
              </a:solidFill>
              <a:latin typeface="Arial"/>
              <a:ea typeface="Arial"/>
              <a:cs typeface="Arial"/>
              <a:sym typeface="Arial"/>
            </a:endParaRPr>
          </a:p>
        </p:txBody>
      </p:sp>
      <p:sp>
        <p:nvSpPr>
          <p:cNvPr id="278" name="Google Shape;278;p59"/>
          <p:cNvSpPr txBox="1"/>
          <p:nvPr>
            <p:ph type="title"/>
          </p:nvPr>
        </p:nvSpPr>
        <p:spPr>
          <a:xfrm>
            <a:off x="4191300" y="2498250"/>
            <a:ext cx="3927900" cy="676200"/>
          </a:xfrm>
          <a:prstGeom prst="rect">
            <a:avLst/>
          </a:prstGeom>
          <a:noFill/>
          <a:ln>
            <a:noFill/>
          </a:ln>
        </p:spPr>
        <p:txBody>
          <a:bodyPr anchorCtr="0" anchor="t" bIns="68575" lIns="68575" spcFirstLastPara="1" rIns="68575" wrap="square" tIns="68575">
            <a:noAutofit/>
          </a:bodyPr>
          <a:lstStyle>
            <a:lvl1pPr lvl="0" rtl="0" algn="l">
              <a:lnSpc>
                <a:spcPct val="100000"/>
              </a:lnSpc>
              <a:spcBef>
                <a:spcPts val="0"/>
              </a:spcBef>
              <a:spcAft>
                <a:spcPts val="0"/>
              </a:spcAft>
              <a:buSzPts val="2100"/>
              <a:buNone/>
              <a:defRPr sz="3000">
                <a:solidFill>
                  <a:schemeClr val="accent2"/>
                </a:solidFill>
                <a:latin typeface="Roboto Black"/>
                <a:ea typeface="Roboto Black"/>
                <a:cs typeface="Roboto Black"/>
                <a:sym typeface="Roboto Black"/>
              </a:defRPr>
            </a:lvl1pPr>
            <a:lvl2pPr lvl="1" rtl="0" algn="l">
              <a:lnSpc>
                <a:spcPct val="100000"/>
              </a:lnSpc>
              <a:spcBef>
                <a:spcPts val="0"/>
              </a:spcBef>
              <a:spcAft>
                <a:spcPts val="0"/>
              </a:spcAft>
              <a:buSzPts val="2100"/>
              <a:buNone/>
              <a:defRPr sz="3000">
                <a:latin typeface="Roboto Black"/>
                <a:ea typeface="Roboto Black"/>
                <a:cs typeface="Roboto Black"/>
                <a:sym typeface="Roboto Black"/>
              </a:defRPr>
            </a:lvl2pPr>
            <a:lvl3pPr lvl="2" rtl="0" algn="l">
              <a:lnSpc>
                <a:spcPct val="100000"/>
              </a:lnSpc>
              <a:spcBef>
                <a:spcPts val="0"/>
              </a:spcBef>
              <a:spcAft>
                <a:spcPts val="0"/>
              </a:spcAft>
              <a:buSzPts val="2100"/>
              <a:buNone/>
              <a:defRPr sz="3000">
                <a:latin typeface="Roboto Black"/>
                <a:ea typeface="Roboto Black"/>
                <a:cs typeface="Roboto Black"/>
                <a:sym typeface="Roboto Black"/>
              </a:defRPr>
            </a:lvl3pPr>
            <a:lvl4pPr lvl="3" rtl="0" algn="l">
              <a:lnSpc>
                <a:spcPct val="100000"/>
              </a:lnSpc>
              <a:spcBef>
                <a:spcPts val="0"/>
              </a:spcBef>
              <a:spcAft>
                <a:spcPts val="0"/>
              </a:spcAft>
              <a:buSzPts val="2100"/>
              <a:buNone/>
              <a:defRPr sz="3000">
                <a:latin typeface="Roboto Black"/>
                <a:ea typeface="Roboto Black"/>
                <a:cs typeface="Roboto Black"/>
                <a:sym typeface="Roboto Black"/>
              </a:defRPr>
            </a:lvl4pPr>
            <a:lvl5pPr lvl="4" rtl="0" algn="l">
              <a:lnSpc>
                <a:spcPct val="100000"/>
              </a:lnSpc>
              <a:spcBef>
                <a:spcPts val="0"/>
              </a:spcBef>
              <a:spcAft>
                <a:spcPts val="0"/>
              </a:spcAft>
              <a:buSzPts val="2100"/>
              <a:buNone/>
              <a:defRPr sz="3000">
                <a:latin typeface="Roboto Black"/>
                <a:ea typeface="Roboto Black"/>
                <a:cs typeface="Roboto Black"/>
                <a:sym typeface="Roboto Black"/>
              </a:defRPr>
            </a:lvl5pPr>
            <a:lvl6pPr lvl="5" rtl="0" algn="l">
              <a:lnSpc>
                <a:spcPct val="100000"/>
              </a:lnSpc>
              <a:spcBef>
                <a:spcPts val="0"/>
              </a:spcBef>
              <a:spcAft>
                <a:spcPts val="0"/>
              </a:spcAft>
              <a:buSzPts val="2100"/>
              <a:buNone/>
              <a:defRPr sz="3000">
                <a:latin typeface="Roboto Black"/>
                <a:ea typeface="Roboto Black"/>
                <a:cs typeface="Roboto Black"/>
                <a:sym typeface="Roboto Black"/>
              </a:defRPr>
            </a:lvl6pPr>
            <a:lvl7pPr lvl="6" rtl="0" algn="l">
              <a:lnSpc>
                <a:spcPct val="100000"/>
              </a:lnSpc>
              <a:spcBef>
                <a:spcPts val="0"/>
              </a:spcBef>
              <a:spcAft>
                <a:spcPts val="0"/>
              </a:spcAft>
              <a:buSzPts val="2100"/>
              <a:buNone/>
              <a:defRPr sz="3000">
                <a:latin typeface="Roboto Black"/>
                <a:ea typeface="Roboto Black"/>
                <a:cs typeface="Roboto Black"/>
                <a:sym typeface="Roboto Black"/>
              </a:defRPr>
            </a:lvl7pPr>
            <a:lvl8pPr lvl="7" rtl="0" algn="l">
              <a:lnSpc>
                <a:spcPct val="100000"/>
              </a:lnSpc>
              <a:spcBef>
                <a:spcPts val="0"/>
              </a:spcBef>
              <a:spcAft>
                <a:spcPts val="0"/>
              </a:spcAft>
              <a:buSzPts val="2100"/>
              <a:buNone/>
              <a:defRPr sz="3000">
                <a:latin typeface="Roboto Black"/>
                <a:ea typeface="Roboto Black"/>
                <a:cs typeface="Roboto Black"/>
                <a:sym typeface="Roboto Black"/>
              </a:defRPr>
            </a:lvl8pPr>
            <a:lvl9pPr lvl="8" rtl="0" algn="l">
              <a:lnSpc>
                <a:spcPct val="100000"/>
              </a:lnSpc>
              <a:spcBef>
                <a:spcPts val="0"/>
              </a:spcBef>
              <a:spcAft>
                <a:spcPts val="0"/>
              </a:spcAft>
              <a:buSzPts val="2100"/>
              <a:buNone/>
              <a:defRPr sz="3000">
                <a:latin typeface="Roboto Black"/>
                <a:ea typeface="Roboto Black"/>
                <a:cs typeface="Roboto Black"/>
                <a:sym typeface="Roboto Black"/>
              </a:defRPr>
            </a:lvl9pPr>
          </a:lstStyle>
          <a:p/>
        </p:txBody>
      </p:sp>
      <p:sp>
        <p:nvSpPr>
          <p:cNvPr id="279" name="Google Shape;279;p59"/>
          <p:cNvSpPr txBox="1"/>
          <p:nvPr>
            <p:ph idx="1" type="subTitle"/>
          </p:nvPr>
        </p:nvSpPr>
        <p:spPr>
          <a:xfrm>
            <a:off x="4187400" y="2986275"/>
            <a:ext cx="3927900" cy="1389600"/>
          </a:xfrm>
          <a:prstGeom prst="rect">
            <a:avLst/>
          </a:prstGeom>
          <a:noFill/>
          <a:ln>
            <a:noFill/>
          </a:ln>
        </p:spPr>
        <p:txBody>
          <a:bodyPr anchorCtr="0" anchor="t" bIns="68575" lIns="68575" spcFirstLastPara="1" rIns="68575" wrap="square" tIns="68575">
            <a:noAutofit/>
          </a:bodyPr>
          <a:lstStyle>
            <a:lvl1pPr lvl="0" rtl="0" algn="l">
              <a:lnSpc>
                <a:spcPct val="115000"/>
              </a:lnSpc>
              <a:spcBef>
                <a:spcPts val="0"/>
              </a:spcBef>
              <a:spcAft>
                <a:spcPts val="0"/>
              </a:spcAft>
              <a:buSzPts val="1400"/>
              <a:buNone/>
              <a:defRPr>
                <a:solidFill>
                  <a:schemeClr val="lt1"/>
                </a:solidFill>
                <a:latin typeface="Roboto"/>
                <a:ea typeface="Roboto"/>
                <a:cs typeface="Roboto"/>
                <a:sym typeface="Roboto"/>
              </a:defRPr>
            </a:lvl1pPr>
            <a:lvl2pPr lvl="1" rtl="0" algn="l">
              <a:lnSpc>
                <a:spcPct val="115000"/>
              </a:lnSpc>
              <a:spcBef>
                <a:spcPts val="1600"/>
              </a:spcBef>
              <a:spcAft>
                <a:spcPts val="0"/>
              </a:spcAft>
              <a:buSzPts val="1100"/>
              <a:buNone/>
              <a:defRPr>
                <a:solidFill>
                  <a:schemeClr val="lt1"/>
                </a:solidFill>
                <a:latin typeface="Roboto"/>
                <a:ea typeface="Roboto"/>
                <a:cs typeface="Roboto"/>
                <a:sym typeface="Roboto"/>
              </a:defRPr>
            </a:lvl2pPr>
            <a:lvl3pPr lvl="2" rtl="0" algn="l">
              <a:lnSpc>
                <a:spcPct val="115000"/>
              </a:lnSpc>
              <a:spcBef>
                <a:spcPts val="1600"/>
              </a:spcBef>
              <a:spcAft>
                <a:spcPts val="0"/>
              </a:spcAft>
              <a:buSzPts val="1100"/>
              <a:buNone/>
              <a:defRPr>
                <a:solidFill>
                  <a:schemeClr val="lt1"/>
                </a:solidFill>
                <a:latin typeface="Roboto"/>
                <a:ea typeface="Roboto"/>
                <a:cs typeface="Roboto"/>
                <a:sym typeface="Roboto"/>
              </a:defRPr>
            </a:lvl3pPr>
            <a:lvl4pPr lvl="3" rtl="0" algn="l">
              <a:lnSpc>
                <a:spcPct val="115000"/>
              </a:lnSpc>
              <a:spcBef>
                <a:spcPts val="1600"/>
              </a:spcBef>
              <a:spcAft>
                <a:spcPts val="0"/>
              </a:spcAft>
              <a:buSzPts val="1100"/>
              <a:buNone/>
              <a:defRPr>
                <a:solidFill>
                  <a:schemeClr val="lt1"/>
                </a:solidFill>
                <a:latin typeface="Roboto"/>
                <a:ea typeface="Roboto"/>
                <a:cs typeface="Roboto"/>
                <a:sym typeface="Roboto"/>
              </a:defRPr>
            </a:lvl4pPr>
            <a:lvl5pPr lvl="4" rtl="0" algn="l">
              <a:lnSpc>
                <a:spcPct val="115000"/>
              </a:lnSpc>
              <a:spcBef>
                <a:spcPts val="1600"/>
              </a:spcBef>
              <a:spcAft>
                <a:spcPts val="0"/>
              </a:spcAft>
              <a:buSzPts val="1100"/>
              <a:buNone/>
              <a:defRPr>
                <a:solidFill>
                  <a:schemeClr val="lt1"/>
                </a:solidFill>
                <a:latin typeface="Roboto"/>
                <a:ea typeface="Roboto"/>
                <a:cs typeface="Roboto"/>
                <a:sym typeface="Roboto"/>
              </a:defRPr>
            </a:lvl5pPr>
            <a:lvl6pPr lvl="5" rtl="0" algn="l">
              <a:lnSpc>
                <a:spcPct val="115000"/>
              </a:lnSpc>
              <a:spcBef>
                <a:spcPts val="1600"/>
              </a:spcBef>
              <a:spcAft>
                <a:spcPts val="0"/>
              </a:spcAft>
              <a:buSzPts val="1100"/>
              <a:buNone/>
              <a:defRPr>
                <a:solidFill>
                  <a:schemeClr val="lt1"/>
                </a:solidFill>
                <a:latin typeface="Roboto"/>
                <a:ea typeface="Roboto"/>
                <a:cs typeface="Roboto"/>
                <a:sym typeface="Roboto"/>
              </a:defRPr>
            </a:lvl6pPr>
            <a:lvl7pPr lvl="6" rtl="0" algn="l">
              <a:lnSpc>
                <a:spcPct val="115000"/>
              </a:lnSpc>
              <a:spcBef>
                <a:spcPts val="1600"/>
              </a:spcBef>
              <a:spcAft>
                <a:spcPts val="0"/>
              </a:spcAft>
              <a:buSzPts val="1100"/>
              <a:buNone/>
              <a:defRPr>
                <a:solidFill>
                  <a:schemeClr val="lt1"/>
                </a:solidFill>
                <a:latin typeface="Roboto"/>
                <a:ea typeface="Roboto"/>
                <a:cs typeface="Roboto"/>
                <a:sym typeface="Roboto"/>
              </a:defRPr>
            </a:lvl7pPr>
            <a:lvl8pPr lvl="7" rtl="0" algn="l">
              <a:lnSpc>
                <a:spcPct val="115000"/>
              </a:lnSpc>
              <a:spcBef>
                <a:spcPts val="1600"/>
              </a:spcBef>
              <a:spcAft>
                <a:spcPts val="0"/>
              </a:spcAft>
              <a:buSzPts val="1100"/>
              <a:buNone/>
              <a:defRPr>
                <a:solidFill>
                  <a:schemeClr val="lt1"/>
                </a:solidFill>
                <a:latin typeface="Roboto"/>
                <a:ea typeface="Roboto"/>
                <a:cs typeface="Roboto"/>
                <a:sym typeface="Roboto"/>
              </a:defRPr>
            </a:lvl8pPr>
            <a:lvl9pPr lvl="8" rtl="0" algn="l">
              <a:lnSpc>
                <a:spcPct val="115000"/>
              </a:lnSpc>
              <a:spcBef>
                <a:spcPts val="1600"/>
              </a:spcBef>
              <a:spcAft>
                <a:spcPts val="1600"/>
              </a:spcAft>
              <a:buSzPts val="1100"/>
              <a:buNone/>
              <a:defRPr>
                <a:solidFill>
                  <a:schemeClr val="lt1"/>
                </a:solidFill>
                <a:latin typeface="Roboto"/>
                <a:ea typeface="Roboto"/>
                <a:cs typeface="Roboto"/>
                <a:sym typeface="Roboto"/>
              </a:defRPr>
            </a:lvl9pPr>
          </a:lstStyle>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Thanks">
    <p:spTree>
      <p:nvGrpSpPr>
        <p:cNvPr id="280" name="Shape 280"/>
        <p:cNvGrpSpPr/>
        <p:nvPr/>
      </p:nvGrpSpPr>
      <p:grpSpPr>
        <a:xfrm>
          <a:off x="0" y="0"/>
          <a:ext cx="0" cy="0"/>
          <a:chOff x="0" y="0"/>
          <a:chExt cx="0" cy="0"/>
        </a:xfrm>
      </p:grpSpPr>
      <p:sp>
        <p:nvSpPr>
          <p:cNvPr id="281" name="Google Shape;281;p60"/>
          <p:cNvSpPr/>
          <p:nvPr/>
        </p:nvSpPr>
        <p:spPr>
          <a:xfrm rot="10800000">
            <a:off x="720000" y="540000"/>
            <a:ext cx="7704000" cy="4064400"/>
          </a:xfrm>
          <a:prstGeom prst="rect">
            <a:avLst/>
          </a:prstGeom>
          <a:gradFill>
            <a:gsLst>
              <a:gs pos="0">
                <a:schemeClr val="accent6"/>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400"/>
              <a:buFont typeface="Arial"/>
              <a:buNone/>
            </a:pPr>
            <a:r>
              <a:t/>
            </a:r>
            <a:endParaRPr sz="1400">
              <a:solidFill>
                <a:srgbClr val="000000"/>
              </a:solidFill>
              <a:latin typeface="Arial"/>
              <a:ea typeface="Arial"/>
              <a:cs typeface="Arial"/>
              <a:sym typeface="Arial"/>
            </a:endParaRPr>
          </a:p>
        </p:txBody>
      </p:sp>
      <p:sp>
        <p:nvSpPr>
          <p:cNvPr id="282" name="Google Shape;282;p60"/>
          <p:cNvSpPr txBox="1"/>
          <p:nvPr>
            <p:ph type="title"/>
          </p:nvPr>
        </p:nvSpPr>
        <p:spPr>
          <a:xfrm>
            <a:off x="3101400" y="707501"/>
            <a:ext cx="5094000" cy="765600"/>
          </a:xfrm>
          <a:prstGeom prst="rect">
            <a:avLst/>
          </a:prstGeom>
          <a:noFill/>
          <a:ln>
            <a:noFill/>
          </a:ln>
        </p:spPr>
        <p:txBody>
          <a:bodyPr anchorCtr="0" anchor="t" bIns="68575" lIns="68575" spcFirstLastPara="1" rIns="68575" wrap="square" tIns="68575">
            <a:noAutofit/>
          </a:bodyPr>
          <a:lstStyle>
            <a:lvl1pPr lvl="0" rtl="0" algn="r">
              <a:lnSpc>
                <a:spcPct val="100000"/>
              </a:lnSpc>
              <a:spcBef>
                <a:spcPts val="0"/>
              </a:spcBef>
              <a:spcAft>
                <a:spcPts val="0"/>
              </a:spcAft>
              <a:buSzPts val="2100"/>
              <a:buNone/>
              <a:defRPr sz="5500">
                <a:solidFill>
                  <a:schemeClr val="accent1"/>
                </a:solidFill>
                <a:latin typeface="Roboto Black"/>
                <a:ea typeface="Roboto Black"/>
                <a:cs typeface="Roboto Black"/>
                <a:sym typeface="Roboto Black"/>
              </a:defRPr>
            </a:lvl1pPr>
            <a:lvl2pPr lvl="1" rtl="0" algn="r">
              <a:lnSpc>
                <a:spcPct val="100000"/>
              </a:lnSpc>
              <a:spcBef>
                <a:spcPts val="0"/>
              </a:spcBef>
              <a:spcAft>
                <a:spcPts val="0"/>
              </a:spcAft>
              <a:buSzPts val="2100"/>
              <a:buNone/>
              <a:defRPr sz="5500">
                <a:latin typeface="Roboto Black"/>
                <a:ea typeface="Roboto Black"/>
                <a:cs typeface="Roboto Black"/>
                <a:sym typeface="Roboto Black"/>
              </a:defRPr>
            </a:lvl2pPr>
            <a:lvl3pPr lvl="2" rtl="0" algn="r">
              <a:lnSpc>
                <a:spcPct val="100000"/>
              </a:lnSpc>
              <a:spcBef>
                <a:spcPts val="0"/>
              </a:spcBef>
              <a:spcAft>
                <a:spcPts val="0"/>
              </a:spcAft>
              <a:buSzPts val="2100"/>
              <a:buNone/>
              <a:defRPr sz="5500">
                <a:latin typeface="Roboto Black"/>
                <a:ea typeface="Roboto Black"/>
                <a:cs typeface="Roboto Black"/>
                <a:sym typeface="Roboto Black"/>
              </a:defRPr>
            </a:lvl3pPr>
            <a:lvl4pPr lvl="3" rtl="0" algn="r">
              <a:lnSpc>
                <a:spcPct val="100000"/>
              </a:lnSpc>
              <a:spcBef>
                <a:spcPts val="0"/>
              </a:spcBef>
              <a:spcAft>
                <a:spcPts val="0"/>
              </a:spcAft>
              <a:buSzPts val="2100"/>
              <a:buNone/>
              <a:defRPr sz="5500">
                <a:latin typeface="Roboto Black"/>
                <a:ea typeface="Roboto Black"/>
                <a:cs typeface="Roboto Black"/>
                <a:sym typeface="Roboto Black"/>
              </a:defRPr>
            </a:lvl4pPr>
            <a:lvl5pPr lvl="4" rtl="0" algn="r">
              <a:lnSpc>
                <a:spcPct val="100000"/>
              </a:lnSpc>
              <a:spcBef>
                <a:spcPts val="0"/>
              </a:spcBef>
              <a:spcAft>
                <a:spcPts val="0"/>
              </a:spcAft>
              <a:buSzPts val="2100"/>
              <a:buNone/>
              <a:defRPr sz="5500">
                <a:latin typeface="Roboto Black"/>
                <a:ea typeface="Roboto Black"/>
                <a:cs typeface="Roboto Black"/>
                <a:sym typeface="Roboto Black"/>
              </a:defRPr>
            </a:lvl5pPr>
            <a:lvl6pPr lvl="5" rtl="0" algn="r">
              <a:lnSpc>
                <a:spcPct val="100000"/>
              </a:lnSpc>
              <a:spcBef>
                <a:spcPts val="0"/>
              </a:spcBef>
              <a:spcAft>
                <a:spcPts val="0"/>
              </a:spcAft>
              <a:buSzPts val="2100"/>
              <a:buNone/>
              <a:defRPr sz="5500">
                <a:latin typeface="Roboto Black"/>
                <a:ea typeface="Roboto Black"/>
                <a:cs typeface="Roboto Black"/>
                <a:sym typeface="Roboto Black"/>
              </a:defRPr>
            </a:lvl6pPr>
            <a:lvl7pPr lvl="6" rtl="0" algn="r">
              <a:lnSpc>
                <a:spcPct val="100000"/>
              </a:lnSpc>
              <a:spcBef>
                <a:spcPts val="0"/>
              </a:spcBef>
              <a:spcAft>
                <a:spcPts val="0"/>
              </a:spcAft>
              <a:buSzPts val="2100"/>
              <a:buNone/>
              <a:defRPr sz="5500">
                <a:latin typeface="Roboto Black"/>
                <a:ea typeface="Roboto Black"/>
                <a:cs typeface="Roboto Black"/>
                <a:sym typeface="Roboto Black"/>
              </a:defRPr>
            </a:lvl7pPr>
            <a:lvl8pPr lvl="7" rtl="0" algn="r">
              <a:lnSpc>
                <a:spcPct val="100000"/>
              </a:lnSpc>
              <a:spcBef>
                <a:spcPts val="0"/>
              </a:spcBef>
              <a:spcAft>
                <a:spcPts val="0"/>
              </a:spcAft>
              <a:buSzPts val="2100"/>
              <a:buNone/>
              <a:defRPr sz="5500">
                <a:latin typeface="Roboto Black"/>
                <a:ea typeface="Roboto Black"/>
                <a:cs typeface="Roboto Black"/>
                <a:sym typeface="Roboto Black"/>
              </a:defRPr>
            </a:lvl8pPr>
            <a:lvl9pPr lvl="8" rtl="0" algn="r">
              <a:lnSpc>
                <a:spcPct val="100000"/>
              </a:lnSpc>
              <a:spcBef>
                <a:spcPts val="0"/>
              </a:spcBef>
              <a:spcAft>
                <a:spcPts val="0"/>
              </a:spcAft>
              <a:buSzPts val="2100"/>
              <a:buNone/>
              <a:defRPr sz="5500">
                <a:latin typeface="Roboto Black"/>
                <a:ea typeface="Roboto Black"/>
                <a:cs typeface="Roboto Black"/>
                <a:sym typeface="Roboto Black"/>
              </a:defRPr>
            </a:lvl9pPr>
          </a:lstStyle>
          <a:p/>
        </p:txBody>
      </p:sp>
      <p:sp>
        <p:nvSpPr>
          <p:cNvPr id="283" name="Google Shape;283;p60"/>
          <p:cNvSpPr txBox="1"/>
          <p:nvPr>
            <p:ph idx="1" type="subTitle"/>
          </p:nvPr>
        </p:nvSpPr>
        <p:spPr>
          <a:xfrm>
            <a:off x="3114675" y="1551274"/>
            <a:ext cx="5080800" cy="514200"/>
          </a:xfrm>
          <a:prstGeom prst="rect">
            <a:avLst/>
          </a:prstGeom>
          <a:noFill/>
          <a:ln>
            <a:noFill/>
          </a:ln>
        </p:spPr>
        <p:txBody>
          <a:bodyPr anchorCtr="0" anchor="t" bIns="68575" lIns="68575" spcFirstLastPara="1" rIns="68575" wrap="square" tIns="68575">
            <a:noAutofit/>
          </a:bodyPr>
          <a:lstStyle>
            <a:lvl1pPr lvl="0" rtl="0" algn="r">
              <a:lnSpc>
                <a:spcPct val="100000"/>
              </a:lnSpc>
              <a:spcBef>
                <a:spcPts val="0"/>
              </a:spcBef>
              <a:spcAft>
                <a:spcPts val="0"/>
              </a:spcAft>
              <a:buSzPts val="1400"/>
              <a:buNone/>
              <a:defRPr sz="2400">
                <a:solidFill>
                  <a:schemeClr val="accent2"/>
                </a:solidFill>
                <a:latin typeface="Roboto"/>
                <a:ea typeface="Roboto"/>
                <a:cs typeface="Roboto"/>
                <a:sym typeface="Roboto"/>
              </a:defRPr>
            </a:lvl1pPr>
            <a:lvl2pPr lvl="1" rtl="0" algn="r">
              <a:lnSpc>
                <a:spcPct val="100000"/>
              </a:lnSpc>
              <a:spcBef>
                <a:spcPts val="0"/>
              </a:spcBef>
              <a:spcAft>
                <a:spcPts val="0"/>
              </a:spcAft>
              <a:buSzPts val="1100"/>
              <a:buNone/>
              <a:defRPr sz="2400">
                <a:solidFill>
                  <a:schemeClr val="accent2"/>
                </a:solidFill>
                <a:latin typeface="Roboto"/>
                <a:ea typeface="Roboto"/>
                <a:cs typeface="Roboto"/>
                <a:sym typeface="Roboto"/>
              </a:defRPr>
            </a:lvl2pPr>
            <a:lvl3pPr lvl="2" rtl="0" algn="r">
              <a:lnSpc>
                <a:spcPct val="100000"/>
              </a:lnSpc>
              <a:spcBef>
                <a:spcPts val="0"/>
              </a:spcBef>
              <a:spcAft>
                <a:spcPts val="0"/>
              </a:spcAft>
              <a:buSzPts val="1100"/>
              <a:buNone/>
              <a:defRPr sz="2400">
                <a:solidFill>
                  <a:schemeClr val="accent2"/>
                </a:solidFill>
                <a:latin typeface="Roboto"/>
                <a:ea typeface="Roboto"/>
                <a:cs typeface="Roboto"/>
                <a:sym typeface="Roboto"/>
              </a:defRPr>
            </a:lvl3pPr>
            <a:lvl4pPr lvl="3" rtl="0" algn="r">
              <a:lnSpc>
                <a:spcPct val="100000"/>
              </a:lnSpc>
              <a:spcBef>
                <a:spcPts val="0"/>
              </a:spcBef>
              <a:spcAft>
                <a:spcPts val="0"/>
              </a:spcAft>
              <a:buSzPts val="1100"/>
              <a:buNone/>
              <a:defRPr sz="2400">
                <a:solidFill>
                  <a:schemeClr val="accent2"/>
                </a:solidFill>
                <a:latin typeface="Roboto"/>
                <a:ea typeface="Roboto"/>
                <a:cs typeface="Roboto"/>
                <a:sym typeface="Roboto"/>
              </a:defRPr>
            </a:lvl4pPr>
            <a:lvl5pPr lvl="4" rtl="0" algn="r">
              <a:lnSpc>
                <a:spcPct val="100000"/>
              </a:lnSpc>
              <a:spcBef>
                <a:spcPts val="0"/>
              </a:spcBef>
              <a:spcAft>
                <a:spcPts val="0"/>
              </a:spcAft>
              <a:buSzPts val="1100"/>
              <a:buNone/>
              <a:defRPr sz="2400">
                <a:solidFill>
                  <a:schemeClr val="accent2"/>
                </a:solidFill>
                <a:latin typeface="Roboto"/>
                <a:ea typeface="Roboto"/>
                <a:cs typeface="Roboto"/>
                <a:sym typeface="Roboto"/>
              </a:defRPr>
            </a:lvl5pPr>
            <a:lvl6pPr lvl="5" rtl="0" algn="r">
              <a:lnSpc>
                <a:spcPct val="100000"/>
              </a:lnSpc>
              <a:spcBef>
                <a:spcPts val="0"/>
              </a:spcBef>
              <a:spcAft>
                <a:spcPts val="0"/>
              </a:spcAft>
              <a:buSzPts val="1100"/>
              <a:buNone/>
              <a:defRPr sz="2400">
                <a:solidFill>
                  <a:schemeClr val="accent2"/>
                </a:solidFill>
                <a:latin typeface="Roboto"/>
                <a:ea typeface="Roboto"/>
                <a:cs typeface="Roboto"/>
                <a:sym typeface="Roboto"/>
              </a:defRPr>
            </a:lvl6pPr>
            <a:lvl7pPr lvl="6" rtl="0" algn="r">
              <a:lnSpc>
                <a:spcPct val="100000"/>
              </a:lnSpc>
              <a:spcBef>
                <a:spcPts val="0"/>
              </a:spcBef>
              <a:spcAft>
                <a:spcPts val="0"/>
              </a:spcAft>
              <a:buSzPts val="1100"/>
              <a:buNone/>
              <a:defRPr sz="2400">
                <a:solidFill>
                  <a:schemeClr val="accent2"/>
                </a:solidFill>
                <a:latin typeface="Roboto"/>
                <a:ea typeface="Roboto"/>
                <a:cs typeface="Roboto"/>
                <a:sym typeface="Roboto"/>
              </a:defRPr>
            </a:lvl7pPr>
            <a:lvl8pPr lvl="7" rtl="0" algn="r">
              <a:lnSpc>
                <a:spcPct val="100000"/>
              </a:lnSpc>
              <a:spcBef>
                <a:spcPts val="0"/>
              </a:spcBef>
              <a:spcAft>
                <a:spcPts val="0"/>
              </a:spcAft>
              <a:buSzPts val="1100"/>
              <a:buNone/>
              <a:defRPr sz="2400">
                <a:solidFill>
                  <a:schemeClr val="accent2"/>
                </a:solidFill>
                <a:latin typeface="Roboto"/>
                <a:ea typeface="Roboto"/>
                <a:cs typeface="Roboto"/>
                <a:sym typeface="Roboto"/>
              </a:defRPr>
            </a:lvl8pPr>
            <a:lvl9pPr lvl="8" rtl="0" algn="r">
              <a:lnSpc>
                <a:spcPct val="100000"/>
              </a:lnSpc>
              <a:spcBef>
                <a:spcPts val="0"/>
              </a:spcBef>
              <a:spcAft>
                <a:spcPts val="0"/>
              </a:spcAft>
              <a:buSzPts val="1100"/>
              <a:buNone/>
              <a:defRPr sz="2400">
                <a:solidFill>
                  <a:schemeClr val="accent2"/>
                </a:solidFill>
                <a:latin typeface="Roboto"/>
                <a:ea typeface="Roboto"/>
                <a:cs typeface="Roboto"/>
                <a:sym typeface="Roboto"/>
              </a:defRPr>
            </a:lvl9pPr>
          </a:lstStyle>
          <a:p/>
        </p:txBody>
      </p:sp>
      <p:sp>
        <p:nvSpPr>
          <p:cNvPr id="284" name="Google Shape;284;p60"/>
          <p:cNvSpPr txBox="1"/>
          <p:nvPr>
            <p:ph idx="2" type="subTitle"/>
          </p:nvPr>
        </p:nvSpPr>
        <p:spPr>
          <a:xfrm>
            <a:off x="5459475" y="2085759"/>
            <a:ext cx="2735700" cy="348900"/>
          </a:xfrm>
          <a:prstGeom prst="rect">
            <a:avLst/>
          </a:prstGeom>
          <a:noFill/>
          <a:ln>
            <a:noFill/>
          </a:ln>
        </p:spPr>
        <p:txBody>
          <a:bodyPr anchorCtr="0" anchor="t" bIns="68575" lIns="68575" spcFirstLastPara="1" rIns="68575" wrap="square" tIns="68575">
            <a:noAutofit/>
          </a:bodyPr>
          <a:lstStyle>
            <a:lvl1pPr lvl="0" rtl="0" algn="r">
              <a:lnSpc>
                <a:spcPct val="100000"/>
              </a:lnSpc>
              <a:spcBef>
                <a:spcPts val="0"/>
              </a:spcBef>
              <a:spcAft>
                <a:spcPts val="0"/>
              </a:spcAft>
              <a:buSzPts val="1400"/>
              <a:buNone/>
              <a:defRPr sz="1600">
                <a:solidFill>
                  <a:srgbClr val="EFEFEF"/>
                </a:solidFill>
                <a:latin typeface="Roboto"/>
                <a:ea typeface="Roboto"/>
                <a:cs typeface="Roboto"/>
                <a:sym typeface="Roboto"/>
              </a:defRPr>
            </a:lvl1pPr>
            <a:lvl2pPr lvl="1" rtl="0" algn="r">
              <a:lnSpc>
                <a:spcPct val="100000"/>
              </a:lnSpc>
              <a:spcBef>
                <a:spcPts val="0"/>
              </a:spcBef>
              <a:spcAft>
                <a:spcPts val="0"/>
              </a:spcAft>
              <a:buSzPts val="1100"/>
              <a:buNone/>
              <a:defRPr sz="1600">
                <a:solidFill>
                  <a:srgbClr val="EFEFEF"/>
                </a:solidFill>
                <a:latin typeface="Roboto"/>
                <a:ea typeface="Roboto"/>
                <a:cs typeface="Roboto"/>
                <a:sym typeface="Roboto"/>
              </a:defRPr>
            </a:lvl2pPr>
            <a:lvl3pPr lvl="2" rtl="0" algn="r">
              <a:lnSpc>
                <a:spcPct val="100000"/>
              </a:lnSpc>
              <a:spcBef>
                <a:spcPts val="0"/>
              </a:spcBef>
              <a:spcAft>
                <a:spcPts val="0"/>
              </a:spcAft>
              <a:buSzPts val="1100"/>
              <a:buNone/>
              <a:defRPr sz="1600">
                <a:solidFill>
                  <a:srgbClr val="EFEFEF"/>
                </a:solidFill>
                <a:latin typeface="Roboto"/>
                <a:ea typeface="Roboto"/>
                <a:cs typeface="Roboto"/>
                <a:sym typeface="Roboto"/>
              </a:defRPr>
            </a:lvl3pPr>
            <a:lvl4pPr lvl="3" rtl="0" algn="r">
              <a:lnSpc>
                <a:spcPct val="100000"/>
              </a:lnSpc>
              <a:spcBef>
                <a:spcPts val="0"/>
              </a:spcBef>
              <a:spcAft>
                <a:spcPts val="0"/>
              </a:spcAft>
              <a:buSzPts val="1100"/>
              <a:buNone/>
              <a:defRPr sz="1600">
                <a:solidFill>
                  <a:srgbClr val="EFEFEF"/>
                </a:solidFill>
                <a:latin typeface="Roboto"/>
                <a:ea typeface="Roboto"/>
                <a:cs typeface="Roboto"/>
                <a:sym typeface="Roboto"/>
              </a:defRPr>
            </a:lvl4pPr>
            <a:lvl5pPr lvl="4" rtl="0" algn="r">
              <a:lnSpc>
                <a:spcPct val="100000"/>
              </a:lnSpc>
              <a:spcBef>
                <a:spcPts val="0"/>
              </a:spcBef>
              <a:spcAft>
                <a:spcPts val="0"/>
              </a:spcAft>
              <a:buSzPts val="1100"/>
              <a:buNone/>
              <a:defRPr sz="1600">
                <a:solidFill>
                  <a:srgbClr val="EFEFEF"/>
                </a:solidFill>
                <a:latin typeface="Roboto"/>
                <a:ea typeface="Roboto"/>
                <a:cs typeface="Roboto"/>
                <a:sym typeface="Roboto"/>
              </a:defRPr>
            </a:lvl5pPr>
            <a:lvl6pPr lvl="5" rtl="0" algn="r">
              <a:lnSpc>
                <a:spcPct val="100000"/>
              </a:lnSpc>
              <a:spcBef>
                <a:spcPts val="0"/>
              </a:spcBef>
              <a:spcAft>
                <a:spcPts val="0"/>
              </a:spcAft>
              <a:buSzPts val="1100"/>
              <a:buNone/>
              <a:defRPr sz="1600">
                <a:solidFill>
                  <a:srgbClr val="EFEFEF"/>
                </a:solidFill>
                <a:latin typeface="Roboto"/>
                <a:ea typeface="Roboto"/>
                <a:cs typeface="Roboto"/>
                <a:sym typeface="Roboto"/>
              </a:defRPr>
            </a:lvl6pPr>
            <a:lvl7pPr lvl="6" rtl="0" algn="r">
              <a:lnSpc>
                <a:spcPct val="100000"/>
              </a:lnSpc>
              <a:spcBef>
                <a:spcPts val="0"/>
              </a:spcBef>
              <a:spcAft>
                <a:spcPts val="0"/>
              </a:spcAft>
              <a:buSzPts val="1100"/>
              <a:buNone/>
              <a:defRPr sz="1600">
                <a:solidFill>
                  <a:srgbClr val="EFEFEF"/>
                </a:solidFill>
                <a:latin typeface="Roboto"/>
                <a:ea typeface="Roboto"/>
                <a:cs typeface="Roboto"/>
                <a:sym typeface="Roboto"/>
              </a:defRPr>
            </a:lvl7pPr>
            <a:lvl8pPr lvl="7" rtl="0" algn="r">
              <a:lnSpc>
                <a:spcPct val="100000"/>
              </a:lnSpc>
              <a:spcBef>
                <a:spcPts val="0"/>
              </a:spcBef>
              <a:spcAft>
                <a:spcPts val="0"/>
              </a:spcAft>
              <a:buSzPts val="1100"/>
              <a:buNone/>
              <a:defRPr sz="1600">
                <a:solidFill>
                  <a:srgbClr val="EFEFEF"/>
                </a:solidFill>
                <a:latin typeface="Roboto"/>
                <a:ea typeface="Roboto"/>
                <a:cs typeface="Roboto"/>
                <a:sym typeface="Roboto"/>
              </a:defRPr>
            </a:lvl8pPr>
            <a:lvl9pPr lvl="8" rtl="0" algn="r">
              <a:lnSpc>
                <a:spcPct val="100000"/>
              </a:lnSpc>
              <a:spcBef>
                <a:spcPts val="0"/>
              </a:spcBef>
              <a:spcAft>
                <a:spcPts val="0"/>
              </a:spcAft>
              <a:buSzPts val="1100"/>
              <a:buNone/>
              <a:defRPr sz="1600">
                <a:solidFill>
                  <a:srgbClr val="EFEFEF"/>
                </a:solidFill>
                <a:latin typeface="Roboto"/>
                <a:ea typeface="Roboto"/>
                <a:cs typeface="Roboto"/>
                <a:sym typeface="Roboto"/>
              </a:defRPr>
            </a:lvl9pPr>
          </a:lstStyle>
          <a:p/>
        </p:txBody>
      </p:sp>
      <p:sp>
        <p:nvSpPr>
          <p:cNvPr id="285" name="Google Shape;285;p60"/>
          <p:cNvSpPr txBox="1"/>
          <p:nvPr>
            <p:ph idx="3" type="subTitle"/>
          </p:nvPr>
        </p:nvSpPr>
        <p:spPr>
          <a:xfrm>
            <a:off x="5474096" y="2362495"/>
            <a:ext cx="2721300" cy="311700"/>
          </a:xfrm>
          <a:prstGeom prst="rect">
            <a:avLst/>
          </a:prstGeom>
          <a:noFill/>
          <a:ln>
            <a:noFill/>
          </a:ln>
        </p:spPr>
        <p:txBody>
          <a:bodyPr anchorCtr="0" anchor="t" bIns="68575" lIns="68575" spcFirstLastPara="1" rIns="68575" wrap="square" tIns="68575">
            <a:noAutofit/>
          </a:bodyPr>
          <a:lstStyle>
            <a:lvl1pPr lvl="0" rtl="0" algn="r">
              <a:lnSpc>
                <a:spcPct val="100000"/>
              </a:lnSpc>
              <a:spcBef>
                <a:spcPts val="0"/>
              </a:spcBef>
              <a:spcAft>
                <a:spcPts val="0"/>
              </a:spcAft>
              <a:buSzPts val="1400"/>
              <a:buNone/>
              <a:defRPr sz="1600">
                <a:solidFill>
                  <a:srgbClr val="EFEFEF"/>
                </a:solidFill>
                <a:latin typeface="Roboto"/>
                <a:ea typeface="Roboto"/>
                <a:cs typeface="Roboto"/>
                <a:sym typeface="Roboto"/>
              </a:defRPr>
            </a:lvl1pPr>
            <a:lvl2pPr lvl="1" rtl="0" algn="r">
              <a:lnSpc>
                <a:spcPct val="100000"/>
              </a:lnSpc>
              <a:spcBef>
                <a:spcPts val="0"/>
              </a:spcBef>
              <a:spcAft>
                <a:spcPts val="0"/>
              </a:spcAft>
              <a:buSzPts val="1100"/>
              <a:buNone/>
              <a:defRPr sz="1600">
                <a:solidFill>
                  <a:srgbClr val="EFEFEF"/>
                </a:solidFill>
                <a:latin typeface="Roboto"/>
                <a:ea typeface="Roboto"/>
                <a:cs typeface="Roboto"/>
                <a:sym typeface="Roboto"/>
              </a:defRPr>
            </a:lvl2pPr>
            <a:lvl3pPr lvl="2" rtl="0" algn="r">
              <a:lnSpc>
                <a:spcPct val="100000"/>
              </a:lnSpc>
              <a:spcBef>
                <a:spcPts val="0"/>
              </a:spcBef>
              <a:spcAft>
                <a:spcPts val="0"/>
              </a:spcAft>
              <a:buSzPts val="1100"/>
              <a:buNone/>
              <a:defRPr sz="1600">
                <a:solidFill>
                  <a:srgbClr val="EFEFEF"/>
                </a:solidFill>
                <a:latin typeface="Roboto"/>
                <a:ea typeface="Roboto"/>
                <a:cs typeface="Roboto"/>
                <a:sym typeface="Roboto"/>
              </a:defRPr>
            </a:lvl3pPr>
            <a:lvl4pPr lvl="3" rtl="0" algn="r">
              <a:lnSpc>
                <a:spcPct val="100000"/>
              </a:lnSpc>
              <a:spcBef>
                <a:spcPts val="0"/>
              </a:spcBef>
              <a:spcAft>
                <a:spcPts val="0"/>
              </a:spcAft>
              <a:buSzPts val="1100"/>
              <a:buNone/>
              <a:defRPr sz="1600">
                <a:solidFill>
                  <a:srgbClr val="EFEFEF"/>
                </a:solidFill>
                <a:latin typeface="Roboto"/>
                <a:ea typeface="Roboto"/>
                <a:cs typeface="Roboto"/>
                <a:sym typeface="Roboto"/>
              </a:defRPr>
            </a:lvl4pPr>
            <a:lvl5pPr lvl="4" rtl="0" algn="r">
              <a:lnSpc>
                <a:spcPct val="100000"/>
              </a:lnSpc>
              <a:spcBef>
                <a:spcPts val="0"/>
              </a:spcBef>
              <a:spcAft>
                <a:spcPts val="0"/>
              </a:spcAft>
              <a:buSzPts val="1100"/>
              <a:buNone/>
              <a:defRPr sz="1600">
                <a:solidFill>
                  <a:srgbClr val="EFEFEF"/>
                </a:solidFill>
                <a:latin typeface="Roboto"/>
                <a:ea typeface="Roboto"/>
                <a:cs typeface="Roboto"/>
                <a:sym typeface="Roboto"/>
              </a:defRPr>
            </a:lvl5pPr>
            <a:lvl6pPr lvl="5" rtl="0" algn="r">
              <a:lnSpc>
                <a:spcPct val="100000"/>
              </a:lnSpc>
              <a:spcBef>
                <a:spcPts val="0"/>
              </a:spcBef>
              <a:spcAft>
                <a:spcPts val="0"/>
              </a:spcAft>
              <a:buSzPts val="1100"/>
              <a:buNone/>
              <a:defRPr sz="1600">
                <a:solidFill>
                  <a:srgbClr val="EFEFEF"/>
                </a:solidFill>
                <a:latin typeface="Roboto"/>
                <a:ea typeface="Roboto"/>
                <a:cs typeface="Roboto"/>
                <a:sym typeface="Roboto"/>
              </a:defRPr>
            </a:lvl6pPr>
            <a:lvl7pPr lvl="6" rtl="0" algn="r">
              <a:lnSpc>
                <a:spcPct val="100000"/>
              </a:lnSpc>
              <a:spcBef>
                <a:spcPts val="0"/>
              </a:spcBef>
              <a:spcAft>
                <a:spcPts val="0"/>
              </a:spcAft>
              <a:buSzPts val="1100"/>
              <a:buNone/>
              <a:defRPr sz="1600">
                <a:solidFill>
                  <a:srgbClr val="EFEFEF"/>
                </a:solidFill>
                <a:latin typeface="Roboto"/>
                <a:ea typeface="Roboto"/>
                <a:cs typeface="Roboto"/>
                <a:sym typeface="Roboto"/>
              </a:defRPr>
            </a:lvl7pPr>
            <a:lvl8pPr lvl="7" rtl="0" algn="r">
              <a:lnSpc>
                <a:spcPct val="100000"/>
              </a:lnSpc>
              <a:spcBef>
                <a:spcPts val="0"/>
              </a:spcBef>
              <a:spcAft>
                <a:spcPts val="0"/>
              </a:spcAft>
              <a:buSzPts val="1100"/>
              <a:buNone/>
              <a:defRPr sz="1600">
                <a:solidFill>
                  <a:srgbClr val="EFEFEF"/>
                </a:solidFill>
                <a:latin typeface="Roboto"/>
                <a:ea typeface="Roboto"/>
                <a:cs typeface="Roboto"/>
                <a:sym typeface="Roboto"/>
              </a:defRPr>
            </a:lvl8pPr>
            <a:lvl9pPr lvl="8" rtl="0" algn="r">
              <a:lnSpc>
                <a:spcPct val="100000"/>
              </a:lnSpc>
              <a:spcBef>
                <a:spcPts val="0"/>
              </a:spcBef>
              <a:spcAft>
                <a:spcPts val="0"/>
              </a:spcAft>
              <a:buSzPts val="1100"/>
              <a:buNone/>
              <a:defRPr sz="1600">
                <a:solidFill>
                  <a:srgbClr val="EFEFEF"/>
                </a:solidFill>
                <a:latin typeface="Roboto"/>
                <a:ea typeface="Roboto"/>
                <a:cs typeface="Roboto"/>
                <a:sym typeface="Roboto"/>
              </a:defRPr>
            </a:lvl9pPr>
          </a:lstStyle>
          <a:p/>
        </p:txBody>
      </p:sp>
      <p:sp>
        <p:nvSpPr>
          <p:cNvPr id="286" name="Google Shape;286;p60"/>
          <p:cNvSpPr txBox="1"/>
          <p:nvPr>
            <p:ph idx="4" type="subTitle"/>
          </p:nvPr>
        </p:nvSpPr>
        <p:spPr>
          <a:xfrm>
            <a:off x="5459553" y="2596197"/>
            <a:ext cx="2721300" cy="375300"/>
          </a:xfrm>
          <a:prstGeom prst="rect">
            <a:avLst/>
          </a:prstGeom>
          <a:noFill/>
          <a:ln>
            <a:noFill/>
          </a:ln>
        </p:spPr>
        <p:txBody>
          <a:bodyPr anchorCtr="0" anchor="t" bIns="68575" lIns="68575" spcFirstLastPara="1" rIns="68575" wrap="square" tIns="68575">
            <a:noAutofit/>
          </a:bodyPr>
          <a:lstStyle>
            <a:lvl1pPr lvl="0" rtl="0" algn="r">
              <a:lnSpc>
                <a:spcPct val="100000"/>
              </a:lnSpc>
              <a:spcBef>
                <a:spcPts val="0"/>
              </a:spcBef>
              <a:spcAft>
                <a:spcPts val="0"/>
              </a:spcAft>
              <a:buSzPts val="1400"/>
              <a:buNone/>
              <a:defRPr sz="1600">
                <a:solidFill>
                  <a:srgbClr val="EFEFEF"/>
                </a:solidFill>
                <a:latin typeface="Roboto Black"/>
                <a:ea typeface="Roboto Black"/>
                <a:cs typeface="Roboto Black"/>
                <a:sym typeface="Roboto Black"/>
              </a:defRPr>
            </a:lvl1pPr>
            <a:lvl2pPr lvl="1" rtl="0" algn="r">
              <a:lnSpc>
                <a:spcPct val="100000"/>
              </a:lnSpc>
              <a:spcBef>
                <a:spcPts val="0"/>
              </a:spcBef>
              <a:spcAft>
                <a:spcPts val="0"/>
              </a:spcAft>
              <a:buSzPts val="1100"/>
              <a:buNone/>
              <a:defRPr sz="1600">
                <a:solidFill>
                  <a:srgbClr val="EFEFEF"/>
                </a:solidFill>
                <a:latin typeface="Roboto Black"/>
                <a:ea typeface="Roboto Black"/>
                <a:cs typeface="Roboto Black"/>
                <a:sym typeface="Roboto Black"/>
              </a:defRPr>
            </a:lvl2pPr>
            <a:lvl3pPr lvl="2" rtl="0" algn="r">
              <a:lnSpc>
                <a:spcPct val="100000"/>
              </a:lnSpc>
              <a:spcBef>
                <a:spcPts val="0"/>
              </a:spcBef>
              <a:spcAft>
                <a:spcPts val="0"/>
              </a:spcAft>
              <a:buSzPts val="1100"/>
              <a:buNone/>
              <a:defRPr sz="1600">
                <a:solidFill>
                  <a:srgbClr val="EFEFEF"/>
                </a:solidFill>
                <a:latin typeface="Roboto Black"/>
                <a:ea typeface="Roboto Black"/>
                <a:cs typeface="Roboto Black"/>
                <a:sym typeface="Roboto Black"/>
              </a:defRPr>
            </a:lvl3pPr>
            <a:lvl4pPr lvl="3" rtl="0" algn="r">
              <a:lnSpc>
                <a:spcPct val="100000"/>
              </a:lnSpc>
              <a:spcBef>
                <a:spcPts val="0"/>
              </a:spcBef>
              <a:spcAft>
                <a:spcPts val="0"/>
              </a:spcAft>
              <a:buSzPts val="1100"/>
              <a:buNone/>
              <a:defRPr sz="1600">
                <a:solidFill>
                  <a:srgbClr val="EFEFEF"/>
                </a:solidFill>
                <a:latin typeface="Roboto Black"/>
                <a:ea typeface="Roboto Black"/>
                <a:cs typeface="Roboto Black"/>
                <a:sym typeface="Roboto Black"/>
              </a:defRPr>
            </a:lvl4pPr>
            <a:lvl5pPr lvl="4" rtl="0" algn="r">
              <a:lnSpc>
                <a:spcPct val="100000"/>
              </a:lnSpc>
              <a:spcBef>
                <a:spcPts val="0"/>
              </a:spcBef>
              <a:spcAft>
                <a:spcPts val="0"/>
              </a:spcAft>
              <a:buSzPts val="1100"/>
              <a:buNone/>
              <a:defRPr sz="1600">
                <a:solidFill>
                  <a:srgbClr val="EFEFEF"/>
                </a:solidFill>
                <a:latin typeface="Roboto Black"/>
                <a:ea typeface="Roboto Black"/>
                <a:cs typeface="Roboto Black"/>
                <a:sym typeface="Roboto Black"/>
              </a:defRPr>
            </a:lvl5pPr>
            <a:lvl6pPr lvl="5" rtl="0" algn="r">
              <a:lnSpc>
                <a:spcPct val="100000"/>
              </a:lnSpc>
              <a:spcBef>
                <a:spcPts val="0"/>
              </a:spcBef>
              <a:spcAft>
                <a:spcPts val="0"/>
              </a:spcAft>
              <a:buSzPts val="1100"/>
              <a:buNone/>
              <a:defRPr sz="1600">
                <a:solidFill>
                  <a:srgbClr val="EFEFEF"/>
                </a:solidFill>
                <a:latin typeface="Roboto Black"/>
                <a:ea typeface="Roboto Black"/>
                <a:cs typeface="Roboto Black"/>
                <a:sym typeface="Roboto Black"/>
              </a:defRPr>
            </a:lvl6pPr>
            <a:lvl7pPr lvl="6" rtl="0" algn="r">
              <a:lnSpc>
                <a:spcPct val="100000"/>
              </a:lnSpc>
              <a:spcBef>
                <a:spcPts val="0"/>
              </a:spcBef>
              <a:spcAft>
                <a:spcPts val="0"/>
              </a:spcAft>
              <a:buSzPts val="1100"/>
              <a:buNone/>
              <a:defRPr sz="1600">
                <a:solidFill>
                  <a:srgbClr val="EFEFEF"/>
                </a:solidFill>
                <a:latin typeface="Roboto Black"/>
                <a:ea typeface="Roboto Black"/>
                <a:cs typeface="Roboto Black"/>
                <a:sym typeface="Roboto Black"/>
              </a:defRPr>
            </a:lvl7pPr>
            <a:lvl8pPr lvl="7" rtl="0" algn="r">
              <a:lnSpc>
                <a:spcPct val="100000"/>
              </a:lnSpc>
              <a:spcBef>
                <a:spcPts val="0"/>
              </a:spcBef>
              <a:spcAft>
                <a:spcPts val="0"/>
              </a:spcAft>
              <a:buSzPts val="1100"/>
              <a:buNone/>
              <a:defRPr sz="1600">
                <a:solidFill>
                  <a:srgbClr val="EFEFEF"/>
                </a:solidFill>
                <a:latin typeface="Roboto Black"/>
                <a:ea typeface="Roboto Black"/>
                <a:cs typeface="Roboto Black"/>
                <a:sym typeface="Roboto Black"/>
              </a:defRPr>
            </a:lvl8pPr>
            <a:lvl9pPr lvl="8" rtl="0" algn="r">
              <a:lnSpc>
                <a:spcPct val="100000"/>
              </a:lnSpc>
              <a:spcBef>
                <a:spcPts val="0"/>
              </a:spcBef>
              <a:spcAft>
                <a:spcPts val="0"/>
              </a:spcAft>
              <a:buSzPts val="1100"/>
              <a:buNone/>
              <a:defRPr sz="1600">
                <a:solidFill>
                  <a:srgbClr val="EFEFEF"/>
                </a:solidFill>
                <a:latin typeface="Roboto Black"/>
                <a:ea typeface="Roboto Black"/>
                <a:cs typeface="Roboto Black"/>
                <a:sym typeface="Roboto Black"/>
              </a:defRPr>
            </a:lvl9pPr>
          </a:lstStyle>
          <a:p/>
        </p:txBody>
      </p:sp>
      <p:sp>
        <p:nvSpPr>
          <p:cNvPr id="287" name="Google Shape;287;p60"/>
          <p:cNvSpPr txBox="1"/>
          <p:nvPr/>
        </p:nvSpPr>
        <p:spPr>
          <a:xfrm>
            <a:off x="3039575" y="3492400"/>
            <a:ext cx="5141100" cy="601800"/>
          </a:xfrm>
          <a:prstGeom prst="rect">
            <a:avLst/>
          </a:prstGeom>
          <a:noFill/>
          <a:ln>
            <a:noFill/>
          </a:ln>
        </p:spPr>
        <p:txBody>
          <a:bodyPr anchorCtr="0" anchor="t" bIns="91425" lIns="91425" spcFirstLastPara="1" rIns="91425" wrap="square" tIns="91425">
            <a:noAutofit/>
          </a:bodyPr>
          <a:lstStyle/>
          <a:p>
            <a:pPr indent="0" lvl="0" marL="0" marR="0" rtl="0" algn="r">
              <a:spcBef>
                <a:spcPts val="300"/>
              </a:spcBef>
              <a:spcAft>
                <a:spcPts val="0"/>
              </a:spcAft>
              <a:buClr>
                <a:srgbClr val="000000"/>
              </a:buClr>
              <a:buSzPts val="800"/>
              <a:buFont typeface="Arial"/>
              <a:buNone/>
            </a:pPr>
            <a:r>
              <a:rPr lang="en" sz="1200">
                <a:solidFill>
                  <a:srgbClr val="FFFFFF"/>
                </a:solidFill>
                <a:latin typeface="Roboto"/>
                <a:ea typeface="Roboto"/>
                <a:cs typeface="Roboto"/>
                <a:sym typeface="Roboto"/>
              </a:rPr>
              <a:t>CREDITS: This presentation template was created by </a:t>
            </a:r>
            <a:r>
              <a:rPr b="1" lang="en" sz="1200">
                <a:solidFill>
                  <a:schemeClr val="hlink"/>
                </a:solidFill>
                <a:uFill>
                  <a:noFill/>
                </a:uFill>
                <a:latin typeface="Roboto"/>
                <a:ea typeface="Roboto"/>
                <a:cs typeface="Roboto"/>
                <a:sym typeface="Roboto"/>
                <a:hlinkClick r:id="rId2"/>
              </a:rPr>
              <a:t>Slidesgo</a:t>
            </a:r>
            <a:r>
              <a:rPr lang="en" sz="1200">
                <a:solidFill>
                  <a:srgbClr val="FFFFFF"/>
                </a:solidFill>
                <a:latin typeface="Roboto"/>
                <a:ea typeface="Roboto"/>
                <a:cs typeface="Roboto"/>
                <a:sym typeface="Roboto"/>
              </a:rPr>
              <a:t>, including icons by </a:t>
            </a:r>
            <a:r>
              <a:rPr b="1" lang="en" sz="1200">
                <a:solidFill>
                  <a:schemeClr val="hlink"/>
                </a:solidFill>
                <a:uFill>
                  <a:noFill/>
                </a:uFill>
                <a:latin typeface="Roboto"/>
                <a:ea typeface="Roboto"/>
                <a:cs typeface="Roboto"/>
                <a:sym typeface="Roboto"/>
                <a:hlinkClick r:id="rId3"/>
              </a:rPr>
              <a:t>Flaticon</a:t>
            </a:r>
            <a:r>
              <a:rPr lang="en" sz="1200">
                <a:solidFill>
                  <a:srgbClr val="FFFFFF"/>
                </a:solidFill>
                <a:latin typeface="Roboto"/>
                <a:ea typeface="Roboto"/>
                <a:cs typeface="Roboto"/>
                <a:sym typeface="Roboto"/>
              </a:rPr>
              <a:t>, and infographics &amp; images by </a:t>
            </a:r>
            <a:r>
              <a:rPr b="1" lang="en" sz="1200">
                <a:solidFill>
                  <a:schemeClr val="hlink"/>
                </a:solidFill>
                <a:uFill>
                  <a:noFill/>
                </a:uFill>
                <a:latin typeface="Roboto"/>
                <a:ea typeface="Roboto"/>
                <a:cs typeface="Roboto"/>
                <a:sym typeface="Roboto"/>
                <a:hlinkClick r:id="rId4"/>
              </a:rPr>
              <a:t>Freepik</a:t>
            </a:r>
            <a:r>
              <a:rPr lang="en" sz="1200">
                <a:solidFill>
                  <a:srgbClr val="FFFFFF"/>
                </a:solidFill>
                <a:latin typeface="Roboto"/>
                <a:ea typeface="Roboto"/>
                <a:cs typeface="Roboto"/>
                <a:sym typeface="Roboto"/>
              </a:rPr>
              <a:t> </a:t>
            </a:r>
            <a:endParaRPr sz="1200">
              <a:solidFill>
                <a:srgbClr val="FFFFFF"/>
              </a:solidFill>
              <a:latin typeface="Roboto"/>
              <a:ea typeface="Roboto"/>
              <a:cs typeface="Roboto"/>
              <a:sym typeface="Roboto"/>
            </a:endParaRPr>
          </a:p>
        </p:txBody>
      </p:sp>
      <p:sp>
        <p:nvSpPr>
          <p:cNvPr id="288" name="Google Shape;288;p60"/>
          <p:cNvSpPr txBox="1"/>
          <p:nvPr>
            <p:ph idx="5" type="subTitle"/>
          </p:nvPr>
        </p:nvSpPr>
        <p:spPr>
          <a:xfrm>
            <a:off x="1271725" y="3982400"/>
            <a:ext cx="6884100" cy="514200"/>
          </a:xfrm>
          <a:prstGeom prst="rect">
            <a:avLst/>
          </a:prstGeom>
          <a:noFill/>
          <a:ln>
            <a:noFill/>
          </a:ln>
        </p:spPr>
        <p:txBody>
          <a:bodyPr anchorCtr="0" anchor="t" bIns="68575" lIns="68575" spcFirstLastPara="1" rIns="68575" wrap="square" tIns="68575">
            <a:noAutofit/>
          </a:bodyPr>
          <a:lstStyle>
            <a:lvl1pPr lvl="0" rtl="0" algn="r">
              <a:lnSpc>
                <a:spcPct val="100000"/>
              </a:lnSpc>
              <a:spcBef>
                <a:spcPts val="0"/>
              </a:spcBef>
              <a:spcAft>
                <a:spcPts val="0"/>
              </a:spcAft>
              <a:buSzPts val="1400"/>
              <a:buNone/>
              <a:defRPr sz="1200">
                <a:solidFill>
                  <a:schemeClr val="lt1"/>
                </a:solidFill>
                <a:latin typeface="Roboto Black"/>
                <a:ea typeface="Roboto Black"/>
                <a:cs typeface="Roboto Black"/>
                <a:sym typeface="Roboto Black"/>
              </a:defRPr>
            </a:lvl1pPr>
            <a:lvl2pPr lvl="1" rtl="0" algn="r">
              <a:lnSpc>
                <a:spcPct val="100000"/>
              </a:lnSpc>
              <a:spcBef>
                <a:spcPts val="0"/>
              </a:spcBef>
              <a:spcAft>
                <a:spcPts val="0"/>
              </a:spcAft>
              <a:buSzPts val="1100"/>
              <a:buNone/>
              <a:defRPr sz="1200">
                <a:solidFill>
                  <a:schemeClr val="lt1"/>
                </a:solidFill>
                <a:latin typeface="Roboto Black"/>
                <a:ea typeface="Roboto Black"/>
                <a:cs typeface="Roboto Black"/>
                <a:sym typeface="Roboto Black"/>
              </a:defRPr>
            </a:lvl2pPr>
            <a:lvl3pPr lvl="2" rtl="0" algn="r">
              <a:lnSpc>
                <a:spcPct val="100000"/>
              </a:lnSpc>
              <a:spcBef>
                <a:spcPts val="0"/>
              </a:spcBef>
              <a:spcAft>
                <a:spcPts val="0"/>
              </a:spcAft>
              <a:buSzPts val="1100"/>
              <a:buNone/>
              <a:defRPr sz="1200">
                <a:solidFill>
                  <a:schemeClr val="lt1"/>
                </a:solidFill>
                <a:latin typeface="Roboto Black"/>
                <a:ea typeface="Roboto Black"/>
                <a:cs typeface="Roboto Black"/>
                <a:sym typeface="Roboto Black"/>
              </a:defRPr>
            </a:lvl3pPr>
            <a:lvl4pPr lvl="3" rtl="0" algn="r">
              <a:lnSpc>
                <a:spcPct val="100000"/>
              </a:lnSpc>
              <a:spcBef>
                <a:spcPts val="0"/>
              </a:spcBef>
              <a:spcAft>
                <a:spcPts val="0"/>
              </a:spcAft>
              <a:buSzPts val="1100"/>
              <a:buNone/>
              <a:defRPr sz="1200">
                <a:solidFill>
                  <a:schemeClr val="lt1"/>
                </a:solidFill>
                <a:latin typeface="Roboto Black"/>
                <a:ea typeface="Roboto Black"/>
                <a:cs typeface="Roboto Black"/>
                <a:sym typeface="Roboto Black"/>
              </a:defRPr>
            </a:lvl4pPr>
            <a:lvl5pPr lvl="4" rtl="0" algn="r">
              <a:lnSpc>
                <a:spcPct val="100000"/>
              </a:lnSpc>
              <a:spcBef>
                <a:spcPts val="0"/>
              </a:spcBef>
              <a:spcAft>
                <a:spcPts val="0"/>
              </a:spcAft>
              <a:buSzPts val="1100"/>
              <a:buNone/>
              <a:defRPr sz="1200">
                <a:solidFill>
                  <a:schemeClr val="lt1"/>
                </a:solidFill>
                <a:latin typeface="Roboto Black"/>
                <a:ea typeface="Roboto Black"/>
                <a:cs typeface="Roboto Black"/>
                <a:sym typeface="Roboto Black"/>
              </a:defRPr>
            </a:lvl5pPr>
            <a:lvl6pPr lvl="5" rtl="0" algn="r">
              <a:lnSpc>
                <a:spcPct val="100000"/>
              </a:lnSpc>
              <a:spcBef>
                <a:spcPts val="0"/>
              </a:spcBef>
              <a:spcAft>
                <a:spcPts val="0"/>
              </a:spcAft>
              <a:buSzPts val="1100"/>
              <a:buNone/>
              <a:defRPr sz="1200">
                <a:solidFill>
                  <a:schemeClr val="lt1"/>
                </a:solidFill>
                <a:latin typeface="Roboto Black"/>
                <a:ea typeface="Roboto Black"/>
                <a:cs typeface="Roboto Black"/>
                <a:sym typeface="Roboto Black"/>
              </a:defRPr>
            </a:lvl6pPr>
            <a:lvl7pPr lvl="6" rtl="0" algn="r">
              <a:lnSpc>
                <a:spcPct val="100000"/>
              </a:lnSpc>
              <a:spcBef>
                <a:spcPts val="0"/>
              </a:spcBef>
              <a:spcAft>
                <a:spcPts val="0"/>
              </a:spcAft>
              <a:buSzPts val="1100"/>
              <a:buNone/>
              <a:defRPr sz="1200">
                <a:solidFill>
                  <a:schemeClr val="lt1"/>
                </a:solidFill>
                <a:latin typeface="Roboto Black"/>
                <a:ea typeface="Roboto Black"/>
                <a:cs typeface="Roboto Black"/>
                <a:sym typeface="Roboto Black"/>
              </a:defRPr>
            </a:lvl7pPr>
            <a:lvl8pPr lvl="7" rtl="0" algn="r">
              <a:lnSpc>
                <a:spcPct val="100000"/>
              </a:lnSpc>
              <a:spcBef>
                <a:spcPts val="0"/>
              </a:spcBef>
              <a:spcAft>
                <a:spcPts val="0"/>
              </a:spcAft>
              <a:buSzPts val="1100"/>
              <a:buNone/>
              <a:defRPr sz="1200">
                <a:solidFill>
                  <a:schemeClr val="lt1"/>
                </a:solidFill>
                <a:latin typeface="Roboto Black"/>
                <a:ea typeface="Roboto Black"/>
                <a:cs typeface="Roboto Black"/>
                <a:sym typeface="Roboto Black"/>
              </a:defRPr>
            </a:lvl8pPr>
            <a:lvl9pPr lvl="8" rtl="0" algn="r">
              <a:lnSpc>
                <a:spcPct val="100000"/>
              </a:lnSpc>
              <a:spcBef>
                <a:spcPts val="0"/>
              </a:spcBef>
              <a:spcAft>
                <a:spcPts val="0"/>
              </a:spcAft>
              <a:buSzPts val="1100"/>
              <a:buNone/>
              <a:defRPr sz="1200">
                <a:solidFill>
                  <a:schemeClr val="lt1"/>
                </a:solidFill>
                <a:latin typeface="Roboto Black"/>
                <a:ea typeface="Roboto Black"/>
                <a:cs typeface="Roboto Black"/>
                <a:sym typeface="Roboto Black"/>
              </a:defRPr>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3">
  <p:cSld name="title + text 3">
    <p:spTree>
      <p:nvGrpSpPr>
        <p:cNvPr id="289" name="Shape 289"/>
        <p:cNvGrpSpPr/>
        <p:nvPr/>
      </p:nvGrpSpPr>
      <p:grpSpPr>
        <a:xfrm>
          <a:off x="0" y="0"/>
          <a:ext cx="0" cy="0"/>
          <a:chOff x="0" y="0"/>
          <a:chExt cx="0" cy="0"/>
        </a:xfrm>
      </p:grpSpPr>
      <p:sp>
        <p:nvSpPr>
          <p:cNvPr id="290" name="Google Shape;290;p61"/>
          <p:cNvSpPr/>
          <p:nvPr/>
        </p:nvSpPr>
        <p:spPr>
          <a:xfrm>
            <a:off x="243750" y="209550"/>
            <a:ext cx="8652600" cy="4725000"/>
          </a:xfrm>
          <a:prstGeom prst="rect">
            <a:avLst/>
          </a:prstGeom>
          <a:gradFill>
            <a:gsLst>
              <a:gs pos="0">
                <a:schemeClr val="accent6"/>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400"/>
              <a:buFont typeface="Arial"/>
              <a:buNone/>
            </a:pPr>
            <a:r>
              <a:t/>
            </a:r>
            <a:endParaRPr sz="1400">
              <a:solidFill>
                <a:srgbClr val="000000"/>
              </a:solidFill>
              <a:latin typeface="Arial"/>
              <a:ea typeface="Arial"/>
              <a:cs typeface="Arial"/>
              <a:sym typeface="Arial"/>
            </a:endParaRPr>
          </a:p>
        </p:txBody>
      </p:sp>
      <p:sp>
        <p:nvSpPr>
          <p:cNvPr id="291" name="Google Shape;291;p61"/>
          <p:cNvSpPr txBox="1"/>
          <p:nvPr>
            <p:ph type="title"/>
          </p:nvPr>
        </p:nvSpPr>
        <p:spPr>
          <a:xfrm>
            <a:off x="723900" y="540000"/>
            <a:ext cx="7700100" cy="676200"/>
          </a:xfrm>
          <a:prstGeom prst="rect">
            <a:avLst/>
          </a:prstGeom>
          <a:noFill/>
          <a:ln>
            <a:noFill/>
          </a:ln>
        </p:spPr>
        <p:txBody>
          <a:bodyPr anchorCtr="0" anchor="t" bIns="68575" lIns="68575" spcFirstLastPara="1" rIns="68575" wrap="square" tIns="68575">
            <a:noAutofit/>
          </a:bodyPr>
          <a:lstStyle>
            <a:lvl1pPr lvl="0" rtl="0" algn="ctr">
              <a:lnSpc>
                <a:spcPct val="100000"/>
              </a:lnSpc>
              <a:spcBef>
                <a:spcPts val="0"/>
              </a:spcBef>
              <a:spcAft>
                <a:spcPts val="0"/>
              </a:spcAft>
              <a:buSzPts val="2100"/>
              <a:buNone/>
              <a:defRPr sz="3000">
                <a:solidFill>
                  <a:schemeClr val="accent2"/>
                </a:solidFill>
                <a:latin typeface="Roboto Black"/>
                <a:ea typeface="Roboto Black"/>
                <a:cs typeface="Roboto Black"/>
                <a:sym typeface="Roboto Black"/>
              </a:defRPr>
            </a:lvl1pPr>
            <a:lvl2pPr lvl="1" rtl="0" algn="ctr">
              <a:lnSpc>
                <a:spcPct val="100000"/>
              </a:lnSpc>
              <a:spcBef>
                <a:spcPts val="0"/>
              </a:spcBef>
              <a:spcAft>
                <a:spcPts val="0"/>
              </a:spcAft>
              <a:buSzPts val="2100"/>
              <a:buNone/>
              <a:defRPr sz="3000">
                <a:latin typeface="Roboto Black"/>
                <a:ea typeface="Roboto Black"/>
                <a:cs typeface="Roboto Black"/>
                <a:sym typeface="Roboto Black"/>
              </a:defRPr>
            </a:lvl2pPr>
            <a:lvl3pPr lvl="2" rtl="0" algn="ctr">
              <a:lnSpc>
                <a:spcPct val="100000"/>
              </a:lnSpc>
              <a:spcBef>
                <a:spcPts val="0"/>
              </a:spcBef>
              <a:spcAft>
                <a:spcPts val="0"/>
              </a:spcAft>
              <a:buSzPts val="2100"/>
              <a:buNone/>
              <a:defRPr sz="3000">
                <a:latin typeface="Roboto Black"/>
                <a:ea typeface="Roboto Black"/>
                <a:cs typeface="Roboto Black"/>
                <a:sym typeface="Roboto Black"/>
              </a:defRPr>
            </a:lvl3pPr>
            <a:lvl4pPr lvl="3" rtl="0" algn="ctr">
              <a:lnSpc>
                <a:spcPct val="100000"/>
              </a:lnSpc>
              <a:spcBef>
                <a:spcPts val="0"/>
              </a:spcBef>
              <a:spcAft>
                <a:spcPts val="0"/>
              </a:spcAft>
              <a:buSzPts val="2100"/>
              <a:buNone/>
              <a:defRPr sz="3000">
                <a:latin typeface="Roboto Black"/>
                <a:ea typeface="Roboto Black"/>
                <a:cs typeface="Roboto Black"/>
                <a:sym typeface="Roboto Black"/>
              </a:defRPr>
            </a:lvl4pPr>
            <a:lvl5pPr lvl="4" rtl="0" algn="ctr">
              <a:lnSpc>
                <a:spcPct val="100000"/>
              </a:lnSpc>
              <a:spcBef>
                <a:spcPts val="0"/>
              </a:spcBef>
              <a:spcAft>
                <a:spcPts val="0"/>
              </a:spcAft>
              <a:buSzPts val="2100"/>
              <a:buNone/>
              <a:defRPr sz="3000">
                <a:latin typeface="Roboto Black"/>
                <a:ea typeface="Roboto Black"/>
                <a:cs typeface="Roboto Black"/>
                <a:sym typeface="Roboto Black"/>
              </a:defRPr>
            </a:lvl5pPr>
            <a:lvl6pPr lvl="5" rtl="0" algn="ctr">
              <a:lnSpc>
                <a:spcPct val="100000"/>
              </a:lnSpc>
              <a:spcBef>
                <a:spcPts val="0"/>
              </a:spcBef>
              <a:spcAft>
                <a:spcPts val="0"/>
              </a:spcAft>
              <a:buSzPts val="2100"/>
              <a:buNone/>
              <a:defRPr sz="3000">
                <a:latin typeface="Roboto Black"/>
                <a:ea typeface="Roboto Black"/>
                <a:cs typeface="Roboto Black"/>
                <a:sym typeface="Roboto Black"/>
              </a:defRPr>
            </a:lvl6pPr>
            <a:lvl7pPr lvl="6" rtl="0" algn="ctr">
              <a:lnSpc>
                <a:spcPct val="100000"/>
              </a:lnSpc>
              <a:spcBef>
                <a:spcPts val="0"/>
              </a:spcBef>
              <a:spcAft>
                <a:spcPts val="0"/>
              </a:spcAft>
              <a:buSzPts val="2100"/>
              <a:buNone/>
              <a:defRPr sz="3000">
                <a:latin typeface="Roboto Black"/>
                <a:ea typeface="Roboto Black"/>
                <a:cs typeface="Roboto Black"/>
                <a:sym typeface="Roboto Black"/>
              </a:defRPr>
            </a:lvl7pPr>
            <a:lvl8pPr lvl="7" rtl="0" algn="ctr">
              <a:lnSpc>
                <a:spcPct val="100000"/>
              </a:lnSpc>
              <a:spcBef>
                <a:spcPts val="0"/>
              </a:spcBef>
              <a:spcAft>
                <a:spcPts val="0"/>
              </a:spcAft>
              <a:buSzPts val="2100"/>
              <a:buNone/>
              <a:defRPr sz="3000">
                <a:latin typeface="Roboto Black"/>
                <a:ea typeface="Roboto Black"/>
                <a:cs typeface="Roboto Black"/>
                <a:sym typeface="Roboto Black"/>
              </a:defRPr>
            </a:lvl8pPr>
            <a:lvl9pPr lvl="8" rtl="0" algn="ctr">
              <a:lnSpc>
                <a:spcPct val="100000"/>
              </a:lnSpc>
              <a:spcBef>
                <a:spcPts val="0"/>
              </a:spcBef>
              <a:spcAft>
                <a:spcPts val="0"/>
              </a:spcAft>
              <a:buSzPts val="2100"/>
              <a:buNone/>
              <a:defRPr sz="3000">
                <a:latin typeface="Roboto Black"/>
                <a:ea typeface="Roboto Black"/>
                <a:cs typeface="Roboto Black"/>
                <a:sym typeface="Roboto Black"/>
              </a:defRPr>
            </a:lvl9pPr>
          </a:lstStyle>
          <a:p/>
        </p:txBody>
      </p:sp>
      <p:sp>
        <p:nvSpPr>
          <p:cNvPr id="292" name="Google Shape;292;p61"/>
          <p:cNvSpPr txBox="1"/>
          <p:nvPr>
            <p:ph idx="1" type="subTitle"/>
          </p:nvPr>
        </p:nvSpPr>
        <p:spPr>
          <a:xfrm>
            <a:off x="720000" y="1216200"/>
            <a:ext cx="7700100" cy="3388200"/>
          </a:xfrm>
          <a:prstGeom prst="rect">
            <a:avLst/>
          </a:prstGeom>
          <a:noFill/>
          <a:ln>
            <a:noFill/>
          </a:ln>
        </p:spPr>
        <p:txBody>
          <a:bodyPr anchorCtr="0" anchor="t" bIns="68575" lIns="68575" spcFirstLastPara="1" rIns="68575" wrap="square" tIns="68575">
            <a:noAutofit/>
          </a:bodyPr>
          <a:lstStyle>
            <a:lvl1pPr lvl="0" rtl="0" algn="l">
              <a:lnSpc>
                <a:spcPct val="100000"/>
              </a:lnSpc>
              <a:spcBef>
                <a:spcPts val="0"/>
              </a:spcBef>
              <a:spcAft>
                <a:spcPts val="0"/>
              </a:spcAft>
              <a:buSzPts val="1400"/>
              <a:buNone/>
              <a:defRPr sz="1200">
                <a:solidFill>
                  <a:schemeClr val="accent1"/>
                </a:solidFill>
                <a:latin typeface="Roboto"/>
                <a:ea typeface="Roboto"/>
                <a:cs typeface="Roboto"/>
                <a:sym typeface="Roboto"/>
              </a:defRPr>
            </a:lvl1pPr>
            <a:lvl2pPr lvl="1" rtl="0" algn="l">
              <a:lnSpc>
                <a:spcPct val="100000"/>
              </a:lnSpc>
              <a:spcBef>
                <a:spcPts val="1600"/>
              </a:spcBef>
              <a:spcAft>
                <a:spcPts val="0"/>
              </a:spcAft>
              <a:buSzPts val="1100"/>
              <a:buNone/>
              <a:defRPr sz="1200">
                <a:solidFill>
                  <a:schemeClr val="accent1"/>
                </a:solidFill>
                <a:latin typeface="Roboto"/>
                <a:ea typeface="Roboto"/>
                <a:cs typeface="Roboto"/>
                <a:sym typeface="Roboto"/>
              </a:defRPr>
            </a:lvl2pPr>
            <a:lvl3pPr lvl="2" rtl="0" algn="l">
              <a:lnSpc>
                <a:spcPct val="100000"/>
              </a:lnSpc>
              <a:spcBef>
                <a:spcPts val="1600"/>
              </a:spcBef>
              <a:spcAft>
                <a:spcPts val="0"/>
              </a:spcAft>
              <a:buSzPts val="1100"/>
              <a:buNone/>
              <a:defRPr sz="1200">
                <a:solidFill>
                  <a:schemeClr val="accent1"/>
                </a:solidFill>
                <a:latin typeface="Roboto"/>
                <a:ea typeface="Roboto"/>
                <a:cs typeface="Roboto"/>
                <a:sym typeface="Roboto"/>
              </a:defRPr>
            </a:lvl3pPr>
            <a:lvl4pPr lvl="3" rtl="0" algn="l">
              <a:lnSpc>
                <a:spcPct val="100000"/>
              </a:lnSpc>
              <a:spcBef>
                <a:spcPts val="1600"/>
              </a:spcBef>
              <a:spcAft>
                <a:spcPts val="0"/>
              </a:spcAft>
              <a:buSzPts val="1100"/>
              <a:buNone/>
              <a:defRPr sz="1200">
                <a:solidFill>
                  <a:schemeClr val="accent1"/>
                </a:solidFill>
                <a:latin typeface="Roboto"/>
                <a:ea typeface="Roboto"/>
                <a:cs typeface="Roboto"/>
                <a:sym typeface="Roboto"/>
              </a:defRPr>
            </a:lvl4pPr>
            <a:lvl5pPr lvl="4" rtl="0" algn="l">
              <a:lnSpc>
                <a:spcPct val="100000"/>
              </a:lnSpc>
              <a:spcBef>
                <a:spcPts val="1600"/>
              </a:spcBef>
              <a:spcAft>
                <a:spcPts val="0"/>
              </a:spcAft>
              <a:buSzPts val="1100"/>
              <a:buNone/>
              <a:defRPr sz="1200">
                <a:solidFill>
                  <a:schemeClr val="accent1"/>
                </a:solidFill>
                <a:latin typeface="Roboto"/>
                <a:ea typeface="Roboto"/>
                <a:cs typeface="Roboto"/>
                <a:sym typeface="Roboto"/>
              </a:defRPr>
            </a:lvl5pPr>
            <a:lvl6pPr lvl="5" rtl="0" algn="l">
              <a:lnSpc>
                <a:spcPct val="100000"/>
              </a:lnSpc>
              <a:spcBef>
                <a:spcPts val="1600"/>
              </a:spcBef>
              <a:spcAft>
                <a:spcPts val="0"/>
              </a:spcAft>
              <a:buSzPts val="1100"/>
              <a:buNone/>
              <a:defRPr sz="1200">
                <a:solidFill>
                  <a:schemeClr val="accent1"/>
                </a:solidFill>
                <a:latin typeface="Roboto"/>
                <a:ea typeface="Roboto"/>
                <a:cs typeface="Roboto"/>
                <a:sym typeface="Roboto"/>
              </a:defRPr>
            </a:lvl6pPr>
            <a:lvl7pPr lvl="6" rtl="0" algn="l">
              <a:lnSpc>
                <a:spcPct val="100000"/>
              </a:lnSpc>
              <a:spcBef>
                <a:spcPts val="1600"/>
              </a:spcBef>
              <a:spcAft>
                <a:spcPts val="0"/>
              </a:spcAft>
              <a:buSzPts val="1100"/>
              <a:buNone/>
              <a:defRPr sz="1200">
                <a:solidFill>
                  <a:schemeClr val="accent1"/>
                </a:solidFill>
                <a:latin typeface="Roboto"/>
                <a:ea typeface="Roboto"/>
                <a:cs typeface="Roboto"/>
                <a:sym typeface="Roboto"/>
              </a:defRPr>
            </a:lvl7pPr>
            <a:lvl8pPr lvl="7" rtl="0" algn="l">
              <a:lnSpc>
                <a:spcPct val="100000"/>
              </a:lnSpc>
              <a:spcBef>
                <a:spcPts val="1600"/>
              </a:spcBef>
              <a:spcAft>
                <a:spcPts val="0"/>
              </a:spcAft>
              <a:buSzPts val="1100"/>
              <a:buNone/>
              <a:defRPr sz="1200">
                <a:solidFill>
                  <a:schemeClr val="accent1"/>
                </a:solidFill>
                <a:latin typeface="Roboto"/>
                <a:ea typeface="Roboto"/>
                <a:cs typeface="Roboto"/>
                <a:sym typeface="Roboto"/>
              </a:defRPr>
            </a:lvl8pPr>
            <a:lvl9pPr lvl="8" rtl="0" algn="l">
              <a:lnSpc>
                <a:spcPct val="100000"/>
              </a:lnSpc>
              <a:spcBef>
                <a:spcPts val="1600"/>
              </a:spcBef>
              <a:spcAft>
                <a:spcPts val="1600"/>
              </a:spcAft>
              <a:buSzPts val="1100"/>
              <a:buNone/>
              <a:defRPr sz="1200">
                <a:solidFill>
                  <a:schemeClr val="accent1"/>
                </a:solidFill>
                <a:latin typeface="Roboto"/>
                <a:ea typeface="Roboto"/>
                <a:cs typeface="Roboto"/>
                <a:sym typeface="Roboto"/>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ullet points 2">
  <p:cSld name="Title + Bullet points 2">
    <p:spTree>
      <p:nvGrpSpPr>
        <p:cNvPr id="293" name="Shape 293"/>
        <p:cNvGrpSpPr/>
        <p:nvPr/>
      </p:nvGrpSpPr>
      <p:grpSpPr>
        <a:xfrm>
          <a:off x="0" y="0"/>
          <a:ext cx="0" cy="0"/>
          <a:chOff x="0" y="0"/>
          <a:chExt cx="0" cy="0"/>
        </a:xfrm>
      </p:grpSpPr>
      <p:sp>
        <p:nvSpPr>
          <p:cNvPr id="294" name="Google Shape;294;p62"/>
          <p:cNvSpPr txBox="1"/>
          <p:nvPr>
            <p:ph idx="12" type="sldNum"/>
          </p:nvPr>
        </p:nvSpPr>
        <p:spPr>
          <a:xfrm>
            <a:off x="8472458" y="4663217"/>
            <a:ext cx="548700" cy="393600"/>
          </a:xfrm>
          <a:prstGeom prst="rect">
            <a:avLst/>
          </a:prstGeom>
          <a:noFill/>
          <a:ln>
            <a:noFill/>
          </a:ln>
        </p:spPr>
        <p:txBody>
          <a:bodyPr anchorCtr="0" anchor="ctr" bIns="68575" lIns="68575" spcFirstLastPara="1" rIns="68575" wrap="square" tIns="68575">
            <a:noAutofit/>
          </a:bodyPr>
          <a:lstStyle>
            <a:lvl1pPr indent="0" lvl="0" marL="0" marR="0" rtl="0" algn="l">
              <a:buClr>
                <a:srgbClr val="000000"/>
              </a:buClr>
              <a:buSzPts val="1400"/>
              <a:buFont typeface="Arial"/>
              <a:buNone/>
              <a:defRPr sz="1400">
                <a:solidFill>
                  <a:srgbClr val="000000"/>
                </a:solidFill>
                <a:latin typeface="Arial"/>
                <a:ea typeface="Arial"/>
                <a:cs typeface="Arial"/>
                <a:sym typeface="Arial"/>
              </a:defRPr>
            </a:lvl1pPr>
            <a:lvl2pPr indent="0" lvl="1" marL="0" marR="0" rtl="0" algn="l">
              <a:buClr>
                <a:srgbClr val="000000"/>
              </a:buClr>
              <a:buSzPts val="1400"/>
              <a:buFont typeface="Arial"/>
              <a:buNone/>
              <a:defRPr sz="1400">
                <a:solidFill>
                  <a:srgbClr val="000000"/>
                </a:solidFill>
                <a:latin typeface="Arial"/>
                <a:ea typeface="Arial"/>
                <a:cs typeface="Arial"/>
                <a:sym typeface="Arial"/>
              </a:defRPr>
            </a:lvl2pPr>
            <a:lvl3pPr indent="0" lvl="2" marL="0" marR="0" rtl="0" algn="l">
              <a:buClr>
                <a:srgbClr val="000000"/>
              </a:buClr>
              <a:buSzPts val="1400"/>
              <a:buFont typeface="Arial"/>
              <a:buNone/>
              <a:defRPr sz="1400">
                <a:solidFill>
                  <a:srgbClr val="000000"/>
                </a:solidFill>
                <a:latin typeface="Arial"/>
                <a:ea typeface="Arial"/>
                <a:cs typeface="Arial"/>
                <a:sym typeface="Arial"/>
              </a:defRPr>
            </a:lvl3pPr>
            <a:lvl4pPr indent="0" lvl="3" marL="0" marR="0" rtl="0" algn="l">
              <a:buClr>
                <a:srgbClr val="000000"/>
              </a:buClr>
              <a:buSzPts val="1400"/>
              <a:buFont typeface="Arial"/>
              <a:buNone/>
              <a:defRPr sz="1400">
                <a:solidFill>
                  <a:srgbClr val="000000"/>
                </a:solidFill>
                <a:latin typeface="Arial"/>
                <a:ea typeface="Arial"/>
                <a:cs typeface="Arial"/>
                <a:sym typeface="Arial"/>
              </a:defRPr>
            </a:lvl4pPr>
            <a:lvl5pPr indent="0" lvl="4" marL="0" marR="0" rtl="0" algn="l">
              <a:buClr>
                <a:srgbClr val="000000"/>
              </a:buClr>
              <a:buSzPts val="1400"/>
              <a:buFont typeface="Arial"/>
              <a:buNone/>
              <a:defRPr sz="1400">
                <a:solidFill>
                  <a:srgbClr val="000000"/>
                </a:solidFill>
                <a:latin typeface="Arial"/>
                <a:ea typeface="Arial"/>
                <a:cs typeface="Arial"/>
                <a:sym typeface="Arial"/>
              </a:defRPr>
            </a:lvl5pPr>
            <a:lvl6pPr indent="0" lvl="5" marL="0" marR="0" rtl="0" algn="l">
              <a:buClr>
                <a:srgbClr val="000000"/>
              </a:buClr>
              <a:buSzPts val="1400"/>
              <a:buFont typeface="Arial"/>
              <a:buNone/>
              <a:defRPr sz="1400">
                <a:solidFill>
                  <a:srgbClr val="000000"/>
                </a:solidFill>
                <a:latin typeface="Arial"/>
                <a:ea typeface="Arial"/>
                <a:cs typeface="Arial"/>
                <a:sym typeface="Arial"/>
              </a:defRPr>
            </a:lvl6pPr>
            <a:lvl7pPr indent="0" lvl="6" marL="0" marR="0" rtl="0" algn="l">
              <a:buClr>
                <a:srgbClr val="000000"/>
              </a:buClr>
              <a:buSzPts val="1400"/>
              <a:buFont typeface="Arial"/>
              <a:buNone/>
              <a:defRPr sz="1400">
                <a:solidFill>
                  <a:srgbClr val="000000"/>
                </a:solidFill>
                <a:latin typeface="Arial"/>
                <a:ea typeface="Arial"/>
                <a:cs typeface="Arial"/>
                <a:sym typeface="Arial"/>
              </a:defRPr>
            </a:lvl7pPr>
            <a:lvl8pPr indent="0" lvl="7" marL="0" marR="0" rtl="0" algn="l">
              <a:buClr>
                <a:srgbClr val="000000"/>
              </a:buClr>
              <a:buSzPts val="1400"/>
              <a:buFont typeface="Arial"/>
              <a:buNone/>
              <a:defRPr sz="1400">
                <a:solidFill>
                  <a:srgbClr val="000000"/>
                </a:solidFill>
                <a:latin typeface="Arial"/>
                <a:ea typeface="Arial"/>
                <a:cs typeface="Arial"/>
                <a:sym typeface="Arial"/>
              </a:defRPr>
            </a:lvl8pPr>
            <a:lvl9pPr indent="0" lvl="8" marL="0" marR="0" rtl="0" algn="l">
              <a:buClr>
                <a:srgbClr val="000000"/>
              </a:buClr>
              <a:buSzPts val="1400"/>
              <a:buFont typeface="Arial"/>
              <a:buNone/>
              <a:defRPr sz="1400">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295" name="Google Shape;295;p62"/>
          <p:cNvSpPr/>
          <p:nvPr/>
        </p:nvSpPr>
        <p:spPr>
          <a:xfrm>
            <a:off x="6873000" y="463800"/>
            <a:ext cx="1170000" cy="19191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400"/>
              <a:buFont typeface="Arial"/>
              <a:buNone/>
            </a:pPr>
            <a:r>
              <a:t/>
            </a:r>
            <a:endParaRPr sz="1400">
              <a:solidFill>
                <a:srgbClr val="FFDB00"/>
              </a:solidFill>
              <a:latin typeface="Arial"/>
              <a:ea typeface="Arial"/>
              <a:cs typeface="Arial"/>
              <a:sym typeface="Arial"/>
            </a:endParaRPr>
          </a:p>
        </p:txBody>
      </p:sp>
      <p:sp>
        <p:nvSpPr>
          <p:cNvPr id="296" name="Google Shape;296;p62"/>
          <p:cNvSpPr txBox="1"/>
          <p:nvPr>
            <p:ph idx="1" type="subTitle"/>
          </p:nvPr>
        </p:nvSpPr>
        <p:spPr>
          <a:xfrm>
            <a:off x="720000" y="1152465"/>
            <a:ext cx="5094000" cy="587700"/>
          </a:xfrm>
          <a:prstGeom prst="rect">
            <a:avLst/>
          </a:prstGeom>
          <a:noFill/>
          <a:ln>
            <a:noFill/>
          </a:ln>
        </p:spPr>
        <p:txBody>
          <a:bodyPr anchorCtr="0" anchor="t" bIns="68575" lIns="68575" spcFirstLastPara="1" rIns="68575" wrap="square" tIns="68575">
            <a:noAutofit/>
          </a:bodyPr>
          <a:lstStyle>
            <a:lvl1pPr lvl="0" rtl="0" algn="l">
              <a:lnSpc>
                <a:spcPct val="100000"/>
              </a:lnSpc>
              <a:spcBef>
                <a:spcPts val="0"/>
              </a:spcBef>
              <a:spcAft>
                <a:spcPts val="0"/>
              </a:spcAft>
              <a:buSzPts val="1400"/>
              <a:buNone/>
              <a:defRPr>
                <a:solidFill>
                  <a:schemeClr val="lt1"/>
                </a:solidFill>
                <a:latin typeface="Roboto"/>
                <a:ea typeface="Roboto"/>
                <a:cs typeface="Roboto"/>
                <a:sym typeface="Roboto"/>
              </a:defRPr>
            </a:lvl1pPr>
            <a:lvl2pPr lvl="1" rtl="0" algn="l">
              <a:lnSpc>
                <a:spcPct val="100000"/>
              </a:lnSpc>
              <a:spcBef>
                <a:spcPts val="0"/>
              </a:spcBef>
              <a:spcAft>
                <a:spcPts val="0"/>
              </a:spcAft>
              <a:buSzPts val="1100"/>
              <a:buNone/>
              <a:defRPr>
                <a:solidFill>
                  <a:schemeClr val="lt1"/>
                </a:solidFill>
                <a:latin typeface="Roboto"/>
                <a:ea typeface="Roboto"/>
                <a:cs typeface="Roboto"/>
                <a:sym typeface="Roboto"/>
              </a:defRPr>
            </a:lvl2pPr>
            <a:lvl3pPr lvl="2" rtl="0" algn="l">
              <a:lnSpc>
                <a:spcPct val="100000"/>
              </a:lnSpc>
              <a:spcBef>
                <a:spcPts val="0"/>
              </a:spcBef>
              <a:spcAft>
                <a:spcPts val="0"/>
              </a:spcAft>
              <a:buSzPts val="1100"/>
              <a:buNone/>
              <a:defRPr>
                <a:solidFill>
                  <a:schemeClr val="lt1"/>
                </a:solidFill>
                <a:latin typeface="Roboto"/>
                <a:ea typeface="Roboto"/>
                <a:cs typeface="Roboto"/>
                <a:sym typeface="Roboto"/>
              </a:defRPr>
            </a:lvl3pPr>
            <a:lvl4pPr lvl="3" rtl="0" algn="l">
              <a:lnSpc>
                <a:spcPct val="100000"/>
              </a:lnSpc>
              <a:spcBef>
                <a:spcPts val="0"/>
              </a:spcBef>
              <a:spcAft>
                <a:spcPts val="0"/>
              </a:spcAft>
              <a:buSzPts val="1100"/>
              <a:buNone/>
              <a:defRPr>
                <a:solidFill>
                  <a:schemeClr val="lt1"/>
                </a:solidFill>
                <a:latin typeface="Roboto"/>
                <a:ea typeface="Roboto"/>
                <a:cs typeface="Roboto"/>
                <a:sym typeface="Roboto"/>
              </a:defRPr>
            </a:lvl4pPr>
            <a:lvl5pPr lvl="4" rtl="0" algn="l">
              <a:lnSpc>
                <a:spcPct val="100000"/>
              </a:lnSpc>
              <a:spcBef>
                <a:spcPts val="0"/>
              </a:spcBef>
              <a:spcAft>
                <a:spcPts val="0"/>
              </a:spcAft>
              <a:buSzPts val="1100"/>
              <a:buNone/>
              <a:defRPr>
                <a:solidFill>
                  <a:schemeClr val="lt1"/>
                </a:solidFill>
                <a:latin typeface="Roboto"/>
                <a:ea typeface="Roboto"/>
                <a:cs typeface="Roboto"/>
                <a:sym typeface="Roboto"/>
              </a:defRPr>
            </a:lvl5pPr>
            <a:lvl6pPr lvl="5" rtl="0" algn="l">
              <a:lnSpc>
                <a:spcPct val="100000"/>
              </a:lnSpc>
              <a:spcBef>
                <a:spcPts val="0"/>
              </a:spcBef>
              <a:spcAft>
                <a:spcPts val="0"/>
              </a:spcAft>
              <a:buSzPts val="1100"/>
              <a:buNone/>
              <a:defRPr>
                <a:solidFill>
                  <a:schemeClr val="lt1"/>
                </a:solidFill>
                <a:latin typeface="Roboto"/>
                <a:ea typeface="Roboto"/>
                <a:cs typeface="Roboto"/>
                <a:sym typeface="Roboto"/>
              </a:defRPr>
            </a:lvl6pPr>
            <a:lvl7pPr lvl="6" rtl="0" algn="l">
              <a:lnSpc>
                <a:spcPct val="100000"/>
              </a:lnSpc>
              <a:spcBef>
                <a:spcPts val="0"/>
              </a:spcBef>
              <a:spcAft>
                <a:spcPts val="0"/>
              </a:spcAft>
              <a:buSzPts val="1100"/>
              <a:buNone/>
              <a:defRPr>
                <a:solidFill>
                  <a:schemeClr val="lt1"/>
                </a:solidFill>
                <a:latin typeface="Roboto"/>
                <a:ea typeface="Roboto"/>
                <a:cs typeface="Roboto"/>
                <a:sym typeface="Roboto"/>
              </a:defRPr>
            </a:lvl7pPr>
            <a:lvl8pPr lvl="7" rtl="0" algn="l">
              <a:lnSpc>
                <a:spcPct val="100000"/>
              </a:lnSpc>
              <a:spcBef>
                <a:spcPts val="0"/>
              </a:spcBef>
              <a:spcAft>
                <a:spcPts val="0"/>
              </a:spcAft>
              <a:buSzPts val="1100"/>
              <a:buNone/>
              <a:defRPr>
                <a:solidFill>
                  <a:schemeClr val="lt1"/>
                </a:solidFill>
                <a:latin typeface="Roboto"/>
                <a:ea typeface="Roboto"/>
                <a:cs typeface="Roboto"/>
                <a:sym typeface="Roboto"/>
              </a:defRPr>
            </a:lvl8pPr>
            <a:lvl9pPr lvl="8" rtl="0" algn="l">
              <a:lnSpc>
                <a:spcPct val="100000"/>
              </a:lnSpc>
              <a:spcBef>
                <a:spcPts val="0"/>
              </a:spcBef>
              <a:spcAft>
                <a:spcPts val="0"/>
              </a:spcAft>
              <a:buSzPts val="1100"/>
              <a:buNone/>
              <a:defRPr>
                <a:solidFill>
                  <a:schemeClr val="lt1"/>
                </a:solidFill>
                <a:latin typeface="Roboto"/>
                <a:ea typeface="Roboto"/>
                <a:cs typeface="Roboto"/>
                <a:sym typeface="Roboto"/>
              </a:defRPr>
            </a:lvl9pPr>
          </a:lstStyle>
          <a:p/>
        </p:txBody>
      </p:sp>
      <p:sp>
        <p:nvSpPr>
          <p:cNvPr id="297" name="Google Shape;297;p62"/>
          <p:cNvSpPr txBox="1"/>
          <p:nvPr>
            <p:ph idx="2" type="subTitle"/>
          </p:nvPr>
        </p:nvSpPr>
        <p:spPr>
          <a:xfrm>
            <a:off x="720000" y="2217975"/>
            <a:ext cx="5220000" cy="2386500"/>
          </a:xfrm>
          <a:prstGeom prst="rect">
            <a:avLst/>
          </a:prstGeom>
          <a:noFill/>
          <a:ln>
            <a:noFill/>
          </a:ln>
        </p:spPr>
        <p:txBody>
          <a:bodyPr anchorCtr="0" anchor="t" bIns="68575" lIns="68575" spcFirstLastPara="1" rIns="68575" wrap="square" tIns="68575">
            <a:noAutofit/>
          </a:bodyPr>
          <a:lstStyle>
            <a:lvl1pPr lvl="0" rtl="0" algn="l">
              <a:lnSpc>
                <a:spcPct val="100000"/>
              </a:lnSpc>
              <a:spcBef>
                <a:spcPts val="0"/>
              </a:spcBef>
              <a:spcAft>
                <a:spcPts val="0"/>
              </a:spcAft>
              <a:buSzPts val="1400"/>
              <a:buNone/>
              <a:defRPr sz="1400">
                <a:solidFill>
                  <a:schemeClr val="accent1"/>
                </a:solidFill>
                <a:latin typeface="Roboto"/>
                <a:ea typeface="Roboto"/>
                <a:cs typeface="Roboto"/>
                <a:sym typeface="Roboto"/>
              </a:defRPr>
            </a:lvl1pPr>
            <a:lvl2pPr lvl="1" rtl="0" algn="l">
              <a:lnSpc>
                <a:spcPct val="100000"/>
              </a:lnSpc>
              <a:spcBef>
                <a:spcPts val="0"/>
              </a:spcBef>
              <a:spcAft>
                <a:spcPts val="0"/>
              </a:spcAft>
              <a:buSzPts val="1100"/>
              <a:buNone/>
              <a:defRPr sz="1400">
                <a:solidFill>
                  <a:schemeClr val="accent1"/>
                </a:solidFill>
                <a:latin typeface="Roboto"/>
                <a:ea typeface="Roboto"/>
                <a:cs typeface="Roboto"/>
                <a:sym typeface="Roboto"/>
              </a:defRPr>
            </a:lvl2pPr>
            <a:lvl3pPr lvl="2" rtl="0" algn="l">
              <a:lnSpc>
                <a:spcPct val="100000"/>
              </a:lnSpc>
              <a:spcBef>
                <a:spcPts val="0"/>
              </a:spcBef>
              <a:spcAft>
                <a:spcPts val="0"/>
              </a:spcAft>
              <a:buSzPts val="1100"/>
              <a:buNone/>
              <a:defRPr sz="1400">
                <a:solidFill>
                  <a:schemeClr val="accent1"/>
                </a:solidFill>
                <a:latin typeface="Roboto"/>
                <a:ea typeface="Roboto"/>
                <a:cs typeface="Roboto"/>
                <a:sym typeface="Roboto"/>
              </a:defRPr>
            </a:lvl3pPr>
            <a:lvl4pPr lvl="3" rtl="0" algn="l">
              <a:lnSpc>
                <a:spcPct val="100000"/>
              </a:lnSpc>
              <a:spcBef>
                <a:spcPts val="0"/>
              </a:spcBef>
              <a:spcAft>
                <a:spcPts val="0"/>
              </a:spcAft>
              <a:buSzPts val="1100"/>
              <a:buNone/>
              <a:defRPr sz="1400">
                <a:solidFill>
                  <a:schemeClr val="accent1"/>
                </a:solidFill>
                <a:latin typeface="Roboto"/>
                <a:ea typeface="Roboto"/>
                <a:cs typeface="Roboto"/>
                <a:sym typeface="Roboto"/>
              </a:defRPr>
            </a:lvl4pPr>
            <a:lvl5pPr lvl="4" rtl="0" algn="l">
              <a:lnSpc>
                <a:spcPct val="100000"/>
              </a:lnSpc>
              <a:spcBef>
                <a:spcPts val="0"/>
              </a:spcBef>
              <a:spcAft>
                <a:spcPts val="0"/>
              </a:spcAft>
              <a:buSzPts val="1100"/>
              <a:buNone/>
              <a:defRPr sz="1400">
                <a:solidFill>
                  <a:schemeClr val="accent1"/>
                </a:solidFill>
                <a:latin typeface="Roboto"/>
                <a:ea typeface="Roboto"/>
                <a:cs typeface="Roboto"/>
                <a:sym typeface="Roboto"/>
              </a:defRPr>
            </a:lvl5pPr>
            <a:lvl6pPr lvl="5" rtl="0" algn="l">
              <a:lnSpc>
                <a:spcPct val="100000"/>
              </a:lnSpc>
              <a:spcBef>
                <a:spcPts val="0"/>
              </a:spcBef>
              <a:spcAft>
                <a:spcPts val="0"/>
              </a:spcAft>
              <a:buSzPts val="1100"/>
              <a:buNone/>
              <a:defRPr sz="1400">
                <a:solidFill>
                  <a:schemeClr val="accent1"/>
                </a:solidFill>
                <a:latin typeface="Roboto"/>
                <a:ea typeface="Roboto"/>
                <a:cs typeface="Roboto"/>
                <a:sym typeface="Roboto"/>
              </a:defRPr>
            </a:lvl6pPr>
            <a:lvl7pPr lvl="6" rtl="0" algn="l">
              <a:lnSpc>
                <a:spcPct val="100000"/>
              </a:lnSpc>
              <a:spcBef>
                <a:spcPts val="0"/>
              </a:spcBef>
              <a:spcAft>
                <a:spcPts val="0"/>
              </a:spcAft>
              <a:buSzPts val="1100"/>
              <a:buNone/>
              <a:defRPr sz="1400">
                <a:solidFill>
                  <a:schemeClr val="accent1"/>
                </a:solidFill>
                <a:latin typeface="Roboto"/>
                <a:ea typeface="Roboto"/>
                <a:cs typeface="Roboto"/>
                <a:sym typeface="Roboto"/>
              </a:defRPr>
            </a:lvl7pPr>
            <a:lvl8pPr lvl="7" rtl="0" algn="l">
              <a:lnSpc>
                <a:spcPct val="100000"/>
              </a:lnSpc>
              <a:spcBef>
                <a:spcPts val="0"/>
              </a:spcBef>
              <a:spcAft>
                <a:spcPts val="0"/>
              </a:spcAft>
              <a:buSzPts val="1100"/>
              <a:buNone/>
              <a:defRPr sz="1400">
                <a:solidFill>
                  <a:schemeClr val="accent1"/>
                </a:solidFill>
                <a:latin typeface="Roboto"/>
                <a:ea typeface="Roboto"/>
                <a:cs typeface="Roboto"/>
                <a:sym typeface="Roboto"/>
              </a:defRPr>
            </a:lvl8pPr>
            <a:lvl9pPr lvl="8" rtl="0" algn="l">
              <a:lnSpc>
                <a:spcPct val="100000"/>
              </a:lnSpc>
              <a:spcBef>
                <a:spcPts val="0"/>
              </a:spcBef>
              <a:spcAft>
                <a:spcPts val="0"/>
              </a:spcAft>
              <a:buSzPts val="1100"/>
              <a:buNone/>
              <a:defRPr sz="1400">
                <a:solidFill>
                  <a:schemeClr val="accent1"/>
                </a:solidFill>
                <a:latin typeface="Roboto"/>
                <a:ea typeface="Roboto"/>
                <a:cs typeface="Roboto"/>
                <a:sym typeface="Roboto"/>
              </a:defRPr>
            </a:lvl9pPr>
          </a:lstStyle>
          <a:p/>
        </p:txBody>
      </p:sp>
      <p:sp>
        <p:nvSpPr>
          <p:cNvPr id="298" name="Google Shape;298;p62"/>
          <p:cNvSpPr txBox="1"/>
          <p:nvPr>
            <p:ph idx="3" type="subTitle"/>
          </p:nvPr>
        </p:nvSpPr>
        <p:spPr>
          <a:xfrm>
            <a:off x="720000" y="1925597"/>
            <a:ext cx="5094000" cy="326700"/>
          </a:xfrm>
          <a:prstGeom prst="rect">
            <a:avLst/>
          </a:prstGeom>
          <a:noFill/>
          <a:ln>
            <a:noFill/>
          </a:ln>
        </p:spPr>
        <p:txBody>
          <a:bodyPr anchorCtr="0" anchor="t" bIns="68575" lIns="68575" spcFirstLastPara="1" rIns="68575" wrap="square" tIns="68575">
            <a:noAutofit/>
          </a:bodyPr>
          <a:lstStyle>
            <a:lvl1pPr lvl="0" rtl="0" algn="l">
              <a:lnSpc>
                <a:spcPct val="100000"/>
              </a:lnSpc>
              <a:spcBef>
                <a:spcPts val="0"/>
              </a:spcBef>
              <a:spcAft>
                <a:spcPts val="0"/>
              </a:spcAft>
              <a:buSzPts val="1400"/>
              <a:buNone/>
              <a:defRPr sz="1600">
                <a:solidFill>
                  <a:schemeClr val="accent2"/>
                </a:solidFill>
                <a:latin typeface="Roboto"/>
                <a:ea typeface="Roboto"/>
                <a:cs typeface="Roboto"/>
                <a:sym typeface="Roboto"/>
              </a:defRPr>
            </a:lvl1pPr>
            <a:lvl2pPr lvl="1" rtl="0" algn="l">
              <a:lnSpc>
                <a:spcPct val="100000"/>
              </a:lnSpc>
              <a:spcBef>
                <a:spcPts val="0"/>
              </a:spcBef>
              <a:spcAft>
                <a:spcPts val="0"/>
              </a:spcAft>
              <a:buSzPts val="1100"/>
              <a:buNone/>
              <a:defRPr sz="1600">
                <a:solidFill>
                  <a:schemeClr val="accent2"/>
                </a:solidFill>
                <a:latin typeface="Roboto"/>
                <a:ea typeface="Roboto"/>
                <a:cs typeface="Roboto"/>
                <a:sym typeface="Roboto"/>
              </a:defRPr>
            </a:lvl2pPr>
            <a:lvl3pPr lvl="2" rtl="0" algn="l">
              <a:lnSpc>
                <a:spcPct val="100000"/>
              </a:lnSpc>
              <a:spcBef>
                <a:spcPts val="0"/>
              </a:spcBef>
              <a:spcAft>
                <a:spcPts val="0"/>
              </a:spcAft>
              <a:buSzPts val="1100"/>
              <a:buNone/>
              <a:defRPr sz="1600">
                <a:solidFill>
                  <a:schemeClr val="accent2"/>
                </a:solidFill>
                <a:latin typeface="Roboto"/>
                <a:ea typeface="Roboto"/>
                <a:cs typeface="Roboto"/>
                <a:sym typeface="Roboto"/>
              </a:defRPr>
            </a:lvl3pPr>
            <a:lvl4pPr lvl="3" rtl="0" algn="l">
              <a:lnSpc>
                <a:spcPct val="100000"/>
              </a:lnSpc>
              <a:spcBef>
                <a:spcPts val="0"/>
              </a:spcBef>
              <a:spcAft>
                <a:spcPts val="0"/>
              </a:spcAft>
              <a:buSzPts val="1100"/>
              <a:buNone/>
              <a:defRPr sz="1600">
                <a:solidFill>
                  <a:schemeClr val="accent2"/>
                </a:solidFill>
                <a:latin typeface="Roboto"/>
                <a:ea typeface="Roboto"/>
                <a:cs typeface="Roboto"/>
                <a:sym typeface="Roboto"/>
              </a:defRPr>
            </a:lvl4pPr>
            <a:lvl5pPr lvl="4" rtl="0" algn="l">
              <a:lnSpc>
                <a:spcPct val="100000"/>
              </a:lnSpc>
              <a:spcBef>
                <a:spcPts val="0"/>
              </a:spcBef>
              <a:spcAft>
                <a:spcPts val="0"/>
              </a:spcAft>
              <a:buSzPts val="1100"/>
              <a:buNone/>
              <a:defRPr sz="1600">
                <a:solidFill>
                  <a:schemeClr val="accent2"/>
                </a:solidFill>
                <a:latin typeface="Roboto"/>
                <a:ea typeface="Roboto"/>
                <a:cs typeface="Roboto"/>
                <a:sym typeface="Roboto"/>
              </a:defRPr>
            </a:lvl5pPr>
            <a:lvl6pPr lvl="5" rtl="0" algn="l">
              <a:lnSpc>
                <a:spcPct val="100000"/>
              </a:lnSpc>
              <a:spcBef>
                <a:spcPts val="0"/>
              </a:spcBef>
              <a:spcAft>
                <a:spcPts val="0"/>
              </a:spcAft>
              <a:buSzPts val="1100"/>
              <a:buNone/>
              <a:defRPr sz="1600">
                <a:solidFill>
                  <a:schemeClr val="accent2"/>
                </a:solidFill>
                <a:latin typeface="Roboto"/>
                <a:ea typeface="Roboto"/>
                <a:cs typeface="Roboto"/>
                <a:sym typeface="Roboto"/>
              </a:defRPr>
            </a:lvl6pPr>
            <a:lvl7pPr lvl="6" rtl="0" algn="l">
              <a:lnSpc>
                <a:spcPct val="100000"/>
              </a:lnSpc>
              <a:spcBef>
                <a:spcPts val="0"/>
              </a:spcBef>
              <a:spcAft>
                <a:spcPts val="0"/>
              </a:spcAft>
              <a:buSzPts val="1100"/>
              <a:buNone/>
              <a:defRPr sz="1600">
                <a:solidFill>
                  <a:schemeClr val="accent2"/>
                </a:solidFill>
                <a:latin typeface="Roboto"/>
                <a:ea typeface="Roboto"/>
                <a:cs typeface="Roboto"/>
                <a:sym typeface="Roboto"/>
              </a:defRPr>
            </a:lvl7pPr>
            <a:lvl8pPr lvl="7" rtl="0" algn="l">
              <a:lnSpc>
                <a:spcPct val="100000"/>
              </a:lnSpc>
              <a:spcBef>
                <a:spcPts val="0"/>
              </a:spcBef>
              <a:spcAft>
                <a:spcPts val="0"/>
              </a:spcAft>
              <a:buSzPts val="1100"/>
              <a:buNone/>
              <a:defRPr sz="1600">
                <a:solidFill>
                  <a:schemeClr val="accent2"/>
                </a:solidFill>
                <a:latin typeface="Roboto"/>
                <a:ea typeface="Roboto"/>
                <a:cs typeface="Roboto"/>
                <a:sym typeface="Roboto"/>
              </a:defRPr>
            </a:lvl8pPr>
            <a:lvl9pPr lvl="8" rtl="0" algn="l">
              <a:lnSpc>
                <a:spcPct val="100000"/>
              </a:lnSpc>
              <a:spcBef>
                <a:spcPts val="0"/>
              </a:spcBef>
              <a:spcAft>
                <a:spcPts val="0"/>
              </a:spcAft>
              <a:buSzPts val="1100"/>
              <a:buNone/>
              <a:defRPr sz="1600">
                <a:solidFill>
                  <a:schemeClr val="accent2"/>
                </a:solidFill>
                <a:latin typeface="Roboto"/>
                <a:ea typeface="Roboto"/>
                <a:cs typeface="Roboto"/>
                <a:sym typeface="Roboto"/>
              </a:defRPr>
            </a:lvl9pPr>
          </a:lstStyle>
          <a:p/>
        </p:txBody>
      </p:sp>
      <p:sp>
        <p:nvSpPr>
          <p:cNvPr id="299" name="Google Shape;299;p62"/>
          <p:cNvSpPr/>
          <p:nvPr/>
        </p:nvSpPr>
        <p:spPr>
          <a:xfrm>
            <a:off x="7850900" y="1660825"/>
            <a:ext cx="363900" cy="109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400"/>
              <a:buFont typeface="Arial"/>
              <a:buNone/>
            </a:pPr>
            <a:r>
              <a:t/>
            </a:r>
            <a:endParaRPr sz="1400">
              <a:solidFill>
                <a:srgbClr val="8C0F3D"/>
              </a:solidFill>
              <a:latin typeface="Arial"/>
              <a:ea typeface="Arial"/>
              <a:cs typeface="Arial"/>
              <a:sym typeface="Arial"/>
            </a:endParaRPr>
          </a:p>
        </p:txBody>
      </p:sp>
      <p:sp>
        <p:nvSpPr>
          <p:cNvPr id="300" name="Google Shape;300;p62"/>
          <p:cNvSpPr txBox="1"/>
          <p:nvPr>
            <p:ph type="title"/>
          </p:nvPr>
        </p:nvSpPr>
        <p:spPr>
          <a:xfrm>
            <a:off x="4500000" y="540000"/>
            <a:ext cx="3924000" cy="1238400"/>
          </a:xfrm>
          <a:prstGeom prst="rect">
            <a:avLst/>
          </a:prstGeom>
          <a:noFill/>
          <a:ln>
            <a:noFill/>
          </a:ln>
        </p:spPr>
        <p:txBody>
          <a:bodyPr anchorCtr="0" anchor="t" bIns="68575" lIns="68575" spcFirstLastPara="1" rIns="68575" wrap="square" tIns="68575">
            <a:noAutofit/>
          </a:bodyPr>
          <a:lstStyle>
            <a:lvl1pPr lvl="0" rtl="0" algn="r">
              <a:lnSpc>
                <a:spcPct val="100000"/>
              </a:lnSpc>
              <a:spcBef>
                <a:spcPts val="0"/>
              </a:spcBef>
              <a:spcAft>
                <a:spcPts val="0"/>
              </a:spcAft>
              <a:buSzPts val="2100"/>
              <a:buNone/>
              <a:defRPr sz="3000">
                <a:solidFill>
                  <a:schemeClr val="accent1"/>
                </a:solidFill>
                <a:latin typeface="Roboto Black"/>
                <a:ea typeface="Roboto Black"/>
                <a:cs typeface="Roboto Black"/>
                <a:sym typeface="Roboto Black"/>
              </a:defRPr>
            </a:lvl1pPr>
            <a:lvl2pPr lvl="1" rtl="0" algn="l">
              <a:lnSpc>
                <a:spcPct val="100000"/>
              </a:lnSpc>
              <a:spcBef>
                <a:spcPts val="0"/>
              </a:spcBef>
              <a:spcAft>
                <a:spcPts val="0"/>
              </a:spcAft>
              <a:buSzPts val="2100"/>
              <a:buNone/>
              <a:defRPr sz="3000">
                <a:solidFill>
                  <a:schemeClr val="accent1"/>
                </a:solidFill>
                <a:latin typeface="Roboto Black"/>
                <a:ea typeface="Roboto Black"/>
                <a:cs typeface="Roboto Black"/>
                <a:sym typeface="Roboto Black"/>
              </a:defRPr>
            </a:lvl2pPr>
            <a:lvl3pPr lvl="2" rtl="0" algn="l">
              <a:lnSpc>
                <a:spcPct val="100000"/>
              </a:lnSpc>
              <a:spcBef>
                <a:spcPts val="0"/>
              </a:spcBef>
              <a:spcAft>
                <a:spcPts val="0"/>
              </a:spcAft>
              <a:buSzPts val="2100"/>
              <a:buNone/>
              <a:defRPr sz="3000">
                <a:solidFill>
                  <a:schemeClr val="accent1"/>
                </a:solidFill>
                <a:latin typeface="Roboto Black"/>
                <a:ea typeface="Roboto Black"/>
                <a:cs typeface="Roboto Black"/>
                <a:sym typeface="Roboto Black"/>
              </a:defRPr>
            </a:lvl3pPr>
            <a:lvl4pPr lvl="3" rtl="0" algn="l">
              <a:lnSpc>
                <a:spcPct val="100000"/>
              </a:lnSpc>
              <a:spcBef>
                <a:spcPts val="0"/>
              </a:spcBef>
              <a:spcAft>
                <a:spcPts val="0"/>
              </a:spcAft>
              <a:buSzPts val="2100"/>
              <a:buNone/>
              <a:defRPr sz="3000">
                <a:solidFill>
                  <a:schemeClr val="accent1"/>
                </a:solidFill>
                <a:latin typeface="Roboto Black"/>
                <a:ea typeface="Roboto Black"/>
                <a:cs typeface="Roboto Black"/>
                <a:sym typeface="Roboto Black"/>
              </a:defRPr>
            </a:lvl4pPr>
            <a:lvl5pPr lvl="4" rtl="0" algn="l">
              <a:lnSpc>
                <a:spcPct val="100000"/>
              </a:lnSpc>
              <a:spcBef>
                <a:spcPts val="0"/>
              </a:spcBef>
              <a:spcAft>
                <a:spcPts val="0"/>
              </a:spcAft>
              <a:buSzPts val="2100"/>
              <a:buNone/>
              <a:defRPr sz="3000">
                <a:solidFill>
                  <a:schemeClr val="accent1"/>
                </a:solidFill>
                <a:latin typeface="Roboto Black"/>
                <a:ea typeface="Roboto Black"/>
                <a:cs typeface="Roboto Black"/>
                <a:sym typeface="Roboto Black"/>
              </a:defRPr>
            </a:lvl5pPr>
            <a:lvl6pPr lvl="5" rtl="0" algn="l">
              <a:lnSpc>
                <a:spcPct val="100000"/>
              </a:lnSpc>
              <a:spcBef>
                <a:spcPts val="0"/>
              </a:spcBef>
              <a:spcAft>
                <a:spcPts val="0"/>
              </a:spcAft>
              <a:buSzPts val="2100"/>
              <a:buNone/>
              <a:defRPr sz="3000">
                <a:solidFill>
                  <a:schemeClr val="accent1"/>
                </a:solidFill>
                <a:latin typeface="Roboto Black"/>
                <a:ea typeface="Roboto Black"/>
                <a:cs typeface="Roboto Black"/>
                <a:sym typeface="Roboto Black"/>
              </a:defRPr>
            </a:lvl6pPr>
            <a:lvl7pPr lvl="6" rtl="0" algn="l">
              <a:lnSpc>
                <a:spcPct val="100000"/>
              </a:lnSpc>
              <a:spcBef>
                <a:spcPts val="0"/>
              </a:spcBef>
              <a:spcAft>
                <a:spcPts val="0"/>
              </a:spcAft>
              <a:buSzPts val="2100"/>
              <a:buNone/>
              <a:defRPr sz="3000">
                <a:solidFill>
                  <a:schemeClr val="accent1"/>
                </a:solidFill>
                <a:latin typeface="Roboto Black"/>
                <a:ea typeface="Roboto Black"/>
                <a:cs typeface="Roboto Black"/>
                <a:sym typeface="Roboto Black"/>
              </a:defRPr>
            </a:lvl7pPr>
            <a:lvl8pPr lvl="7" rtl="0" algn="l">
              <a:lnSpc>
                <a:spcPct val="100000"/>
              </a:lnSpc>
              <a:spcBef>
                <a:spcPts val="0"/>
              </a:spcBef>
              <a:spcAft>
                <a:spcPts val="0"/>
              </a:spcAft>
              <a:buSzPts val="2100"/>
              <a:buNone/>
              <a:defRPr sz="3000">
                <a:solidFill>
                  <a:schemeClr val="accent1"/>
                </a:solidFill>
                <a:latin typeface="Roboto Black"/>
                <a:ea typeface="Roboto Black"/>
                <a:cs typeface="Roboto Black"/>
                <a:sym typeface="Roboto Black"/>
              </a:defRPr>
            </a:lvl8pPr>
            <a:lvl9pPr lvl="8" rtl="0" algn="l">
              <a:lnSpc>
                <a:spcPct val="100000"/>
              </a:lnSpc>
              <a:spcBef>
                <a:spcPts val="0"/>
              </a:spcBef>
              <a:spcAft>
                <a:spcPts val="0"/>
              </a:spcAft>
              <a:buSzPts val="2100"/>
              <a:buNone/>
              <a:defRPr sz="3000">
                <a:solidFill>
                  <a:schemeClr val="accent1"/>
                </a:solidFill>
                <a:latin typeface="Roboto Black"/>
                <a:ea typeface="Roboto Black"/>
                <a:cs typeface="Roboto Black"/>
                <a:sym typeface="Roboto Black"/>
              </a:defRPr>
            </a:lvl9pPr>
          </a:lstStyle>
          <a:p/>
        </p:txBody>
      </p:sp>
      <p:sp>
        <p:nvSpPr>
          <p:cNvPr id="301" name="Google Shape;301;p62"/>
          <p:cNvSpPr txBox="1"/>
          <p:nvPr>
            <p:ph idx="4" type="subTitle"/>
          </p:nvPr>
        </p:nvSpPr>
        <p:spPr>
          <a:xfrm>
            <a:off x="720000" y="2812174"/>
            <a:ext cx="7704000" cy="1792200"/>
          </a:xfrm>
          <a:prstGeom prst="rect">
            <a:avLst/>
          </a:prstGeom>
          <a:noFill/>
          <a:ln>
            <a:noFill/>
          </a:ln>
        </p:spPr>
        <p:txBody>
          <a:bodyPr anchorCtr="0" anchor="t" bIns="68575" lIns="68575" spcFirstLastPara="1" rIns="68575" wrap="square" tIns="68575">
            <a:noAutofit/>
          </a:bodyPr>
          <a:lstStyle>
            <a:lvl1pPr lvl="0" rtl="0" algn="l">
              <a:lnSpc>
                <a:spcPct val="100000"/>
              </a:lnSpc>
              <a:spcBef>
                <a:spcPts val="0"/>
              </a:spcBef>
              <a:spcAft>
                <a:spcPts val="0"/>
              </a:spcAft>
              <a:buSzPts val="1400"/>
              <a:buNone/>
              <a:defRPr sz="1400">
                <a:solidFill>
                  <a:schemeClr val="accent5"/>
                </a:solidFill>
                <a:latin typeface="Roboto"/>
                <a:ea typeface="Roboto"/>
                <a:cs typeface="Roboto"/>
                <a:sym typeface="Roboto"/>
              </a:defRPr>
            </a:lvl1pPr>
            <a:lvl2pPr lvl="1" rtl="0" algn="l">
              <a:lnSpc>
                <a:spcPct val="100000"/>
              </a:lnSpc>
              <a:spcBef>
                <a:spcPts val="0"/>
              </a:spcBef>
              <a:spcAft>
                <a:spcPts val="0"/>
              </a:spcAft>
              <a:buSzPts val="1100"/>
              <a:buNone/>
              <a:defRPr sz="1400">
                <a:latin typeface="Roboto"/>
                <a:ea typeface="Roboto"/>
                <a:cs typeface="Roboto"/>
                <a:sym typeface="Roboto"/>
              </a:defRPr>
            </a:lvl2pPr>
            <a:lvl3pPr lvl="2" rtl="0" algn="l">
              <a:lnSpc>
                <a:spcPct val="100000"/>
              </a:lnSpc>
              <a:spcBef>
                <a:spcPts val="0"/>
              </a:spcBef>
              <a:spcAft>
                <a:spcPts val="0"/>
              </a:spcAft>
              <a:buSzPts val="1100"/>
              <a:buNone/>
              <a:defRPr sz="1400">
                <a:latin typeface="Roboto"/>
                <a:ea typeface="Roboto"/>
                <a:cs typeface="Roboto"/>
                <a:sym typeface="Roboto"/>
              </a:defRPr>
            </a:lvl3pPr>
            <a:lvl4pPr lvl="3" rtl="0" algn="l">
              <a:lnSpc>
                <a:spcPct val="100000"/>
              </a:lnSpc>
              <a:spcBef>
                <a:spcPts val="0"/>
              </a:spcBef>
              <a:spcAft>
                <a:spcPts val="0"/>
              </a:spcAft>
              <a:buSzPts val="1100"/>
              <a:buNone/>
              <a:defRPr sz="1400">
                <a:latin typeface="Roboto"/>
                <a:ea typeface="Roboto"/>
                <a:cs typeface="Roboto"/>
                <a:sym typeface="Roboto"/>
              </a:defRPr>
            </a:lvl4pPr>
            <a:lvl5pPr lvl="4" rtl="0" algn="l">
              <a:lnSpc>
                <a:spcPct val="100000"/>
              </a:lnSpc>
              <a:spcBef>
                <a:spcPts val="0"/>
              </a:spcBef>
              <a:spcAft>
                <a:spcPts val="0"/>
              </a:spcAft>
              <a:buSzPts val="1100"/>
              <a:buNone/>
              <a:defRPr sz="1400">
                <a:latin typeface="Roboto"/>
                <a:ea typeface="Roboto"/>
                <a:cs typeface="Roboto"/>
                <a:sym typeface="Roboto"/>
              </a:defRPr>
            </a:lvl5pPr>
            <a:lvl6pPr lvl="5" rtl="0" algn="l">
              <a:lnSpc>
                <a:spcPct val="100000"/>
              </a:lnSpc>
              <a:spcBef>
                <a:spcPts val="0"/>
              </a:spcBef>
              <a:spcAft>
                <a:spcPts val="0"/>
              </a:spcAft>
              <a:buSzPts val="1100"/>
              <a:buNone/>
              <a:defRPr sz="1400">
                <a:latin typeface="Roboto"/>
                <a:ea typeface="Roboto"/>
                <a:cs typeface="Roboto"/>
                <a:sym typeface="Roboto"/>
              </a:defRPr>
            </a:lvl6pPr>
            <a:lvl7pPr lvl="6" rtl="0" algn="l">
              <a:lnSpc>
                <a:spcPct val="100000"/>
              </a:lnSpc>
              <a:spcBef>
                <a:spcPts val="0"/>
              </a:spcBef>
              <a:spcAft>
                <a:spcPts val="0"/>
              </a:spcAft>
              <a:buSzPts val="1100"/>
              <a:buNone/>
              <a:defRPr sz="1400">
                <a:latin typeface="Roboto"/>
                <a:ea typeface="Roboto"/>
                <a:cs typeface="Roboto"/>
                <a:sym typeface="Roboto"/>
              </a:defRPr>
            </a:lvl7pPr>
            <a:lvl8pPr lvl="7" rtl="0" algn="l">
              <a:lnSpc>
                <a:spcPct val="100000"/>
              </a:lnSpc>
              <a:spcBef>
                <a:spcPts val="0"/>
              </a:spcBef>
              <a:spcAft>
                <a:spcPts val="0"/>
              </a:spcAft>
              <a:buSzPts val="1100"/>
              <a:buNone/>
              <a:defRPr sz="1400">
                <a:latin typeface="Roboto"/>
                <a:ea typeface="Roboto"/>
                <a:cs typeface="Roboto"/>
                <a:sym typeface="Roboto"/>
              </a:defRPr>
            </a:lvl8pPr>
            <a:lvl9pPr lvl="8" rtl="0" algn="l">
              <a:lnSpc>
                <a:spcPct val="100000"/>
              </a:lnSpc>
              <a:spcBef>
                <a:spcPts val="0"/>
              </a:spcBef>
              <a:spcAft>
                <a:spcPts val="0"/>
              </a:spcAft>
              <a:buSzPts val="1100"/>
              <a:buNone/>
              <a:defRPr sz="1400">
                <a:latin typeface="Roboto"/>
                <a:ea typeface="Roboto"/>
                <a:cs typeface="Roboto"/>
                <a:sym typeface="Roboto"/>
              </a:defRPr>
            </a:lvl9pPr>
          </a:lstStyle>
          <a:p/>
        </p:txBody>
      </p:sp>
      <p:sp>
        <p:nvSpPr>
          <p:cNvPr id="302" name="Google Shape;302;p62"/>
          <p:cNvSpPr txBox="1"/>
          <p:nvPr>
            <p:ph idx="5" type="subTitle"/>
          </p:nvPr>
        </p:nvSpPr>
        <p:spPr>
          <a:xfrm>
            <a:off x="720000" y="2539668"/>
            <a:ext cx="7704000" cy="326700"/>
          </a:xfrm>
          <a:prstGeom prst="rect">
            <a:avLst/>
          </a:prstGeom>
          <a:noFill/>
          <a:ln>
            <a:noFill/>
          </a:ln>
        </p:spPr>
        <p:txBody>
          <a:bodyPr anchorCtr="0" anchor="t" bIns="68575" lIns="68575" spcFirstLastPara="1" rIns="68575" wrap="square" tIns="68575">
            <a:noAutofit/>
          </a:bodyPr>
          <a:lstStyle>
            <a:lvl1pPr lvl="0" rtl="0" algn="l">
              <a:lnSpc>
                <a:spcPct val="100000"/>
              </a:lnSpc>
              <a:spcBef>
                <a:spcPts val="0"/>
              </a:spcBef>
              <a:spcAft>
                <a:spcPts val="0"/>
              </a:spcAft>
              <a:buSzPts val="1400"/>
              <a:buNone/>
              <a:defRPr sz="1600">
                <a:solidFill>
                  <a:schemeClr val="accent2"/>
                </a:solidFill>
                <a:latin typeface="Roboto"/>
                <a:ea typeface="Roboto"/>
                <a:cs typeface="Roboto"/>
                <a:sym typeface="Roboto"/>
              </a:defRPr>
            </a:lvl1pPr>
            <a:lvl2pPr lvl="1" rtl="0" algn="l">
              <a:lnSpc>
                <a:spcPct val="100000"/>
              </a:lnSpc>
              <a:spcBef>
                <a:spcPts val="0"/>
              </a:spcBef>
              <a:spcAft>
                <a:spcPts val="0"/>
              </a:spcAft>
              <a:buSzPts val="1100"/>
              <a:buNone/>
              <a:defRPr sz="1600">
                <a:solidFill>
                  <a:schemeClr val="accent5"/>
                </a:solidFill>
                <a:latin typeface="Roboto"/>
                <a:ea typeface="Roboto"/>
                <a:cs typeface="Roboto"/>
                <a:sym typeface="Roboto"/>
              </a:defRPr>
            </a:lvl2pPr>
            <a:lvl3pPr lvl="2" rtl="0" algn="l">
              <a:lnSpc>
                <a:spcPct val="100000"/>
              </a:lnSpc>
              <a:spcBef>
                <a:spcPts val="0"/>
              </a:spcBef>
              <a:spcAft>
                <a:spcPts val="0"/>
              </a:spcAft>
              <a:buSzPts val="1100"/>
              <a:buNone/>
              <a:defRPr sz="1600">
                <a:solidFill>
                  <a:schemeClr val="accent5"/>
                </a:solidFill>
                <a:latin typeface="Roboto"/>
                <a:ea typeface="Roboto"/>
                <a:cs typeface="Roboto"/>
                <a:sym typeface="Roboto"/>
              </a:defRPr>
            </a:lvl3pPr>
            <a:lvl4pPr lvl="3" rtl="0" algn="l">
              <a:lnSpc>
                <a:spcPct val="100000"/>
              </a:lnSpc>
              <a:spcBef>
                <a:spcPts val="0"/>
              </a:spcBef>
              <a:spcAft>
                <a:spcPts val="0"/>
              </a:spcAft>
              <a:buSzPts val="1100"/>
              <a:buNone/>
              <a:defRPr sz="1600">
                <a:solidFill>
                  <a:schemeClr val="accent5"/>
                </a:solidFill>
                <a:latin typeface="Roboto"/>
                <a:ea typeface="Roboto"/>
                <a:cs typeface="Roboto"/>
                <a:sym typeface="Roboto"/>
              </a:defRPr>
            </a:lvl4pPr>
            <a:lvl5pPr lvl="4" rtl="0" algn="l">
              <a:lnSpc>
                <a:spcPct val="100000"/>
              </a:lnSpc>
              <a:spcBef>
                <a:spcPts val="0"/>
              </a:spcBef>
              <a:spcAft>
                <a:spcPts val="0"/>
              </a:spcAft>
              <a:buSzPts val="1100"/>
              <a:buNone/>
              <a:defRPr sz="1600">
                <a:solidFill>
                  <a:schemeClr val="accent5"/>
                </a:solidFill>
                <a:latin typeface="Roboto"/>
                <a:ea typeface="Roboto"/>
                <a:cs typeface="Roboto"/>
                <a:sym typeface="Roboto"/>
              </a:defRPr>
            </a:lvl5pPr>
            <a:lvl6pPr lvl="5" rtl="0" algn="l">
              <a:lnSpc>
                <a:spcPct val="100000"/>
              </a:lnSpc>
              <a:spcBef>
                <a:spcPts val="0"/>
              </a:spcBef>
              <a:spcAft>
                <a:spcPts val="0"/>
              </a:spcAft>
              <a:buSzPts val="1100"/>
              <a:buNone/>
              <a:defRPr sz="1600">
                <a:solidFill>
                  <a:schemeClr val="accent5"/>
                </a:solidFill>
                <a:latin typeface="Roboto"/>
                <a:ea typeface="Roboto"/>
                <a:cs typeface="Roboto"/>
                <a:sym typeface="Roboto"/>
              </a:defRPr>
            </a:lvl6pPr>
            <a:lvl7pPr lvl="6" rtl="0" algn="l">
              <a:lnSpc>
                <a:spcPct val="100000"/>
              </a:lnSpc>
              <a:spcBef>
                <a:spcPts val="0"/>
              </a:spcBef>
              <a:spcAft>
                <a:spcPts val="0"/>
              </a:spcAft>
              <a:buSzPts val="1100"/>
              <a:buNone/>
              <a:defRPr sz="1600">
                <a:solidFill>
                  <a:schemeClr val="accent5"/>
                </a:solidFill>
                <a:latin typeface="Roboto"/>
                <a:ea typeface="Roboto"/>
                <a:cs typeface="Roboto"/>
                <a:sym typeface="Roboto"/>
              </a:defRPr>
            </a:lvl7pPr>
            <a:lvl8pPr lvl="7" rtl="0" algn="l">
              <a:lnSpc>
                <a:spcPct val="100000"/>
              </a:lnSpc>
              <a:spcBef>
                <a:spcPts val="0"/>
              </a:spcBef>
              <a:spcAft>
                <a:spcPts val="0"/>
              </a:spcAft>
              <a:buSzPts val="1100"/>
              <a:buNone/>
              <a:defRPr sz="1600">
                <a:solidFill>
                  <a:schemeClr val="accent5"/>
                </a:solidFill>
                <a:latin typeface="Roboto"/>
                <a:ea typeface="Roboto"/>
                <a:cs typeface="Roboto"/>
                <a:sym typeface="Roboto"/>
              </a:defRPr>
            </a:lvl8pPr>
            <a:lvl9pPr lvl="8" rtl="0" algn="l">
              <a:lnSpc>
                <a:spcPct val="100000"/>
              </a:lnSpc>
              <a:spcBef>
                <a:spcPts val="0"/>
              </a:spcBef>
              <a:spcAft>
                <a:spcPts val="0"/>
              </a:spcAft>
              <a:buSzPts val="1100"/>
              <a:buNone/>
              <a:defRPr sz="1600">
                <a:solidFill>
                  <a:schemeClr val="accent5"/>
                </a:solidFill>
                <a:latin typeface="Roboto"/>
                <a:ea typeface="Roboto"/>
                <a:cs typeface="Roboto"/>
                <a:sym typeface="Roboto"/>
              </a:defRPr>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ackground">
    <p:bg>
      <p:bgPr>
        <a:solidFill>
          <a:srgbClr val="000000"/>
        </a:solidFill>
      </p:bgPr>
    </p:bg>
    <p:spTree>
      <p:nvGrpSpPr>
        <p:cNvPr id="303" name="Shape 303"/>
        <p:cNvGrpSpPr/>
        <p:nvPr/>
      </p:nvGrpSpPr>
      <p:grpSpPr>
        <a:xfrm>
          <a:off x="0" y="0"/>
          <a:ext cx="0" cy="0"/>
          <a:chOff x="0" y="0"/>
          <a:chExt cx="0" cy="0"/>
        </a:xfrm>
      </p:grpSpPr>
      <p:sp>
        <p:nvSpPr>
          <p:cNvPr id="304" name="Google Shape;304;p63"/>
          <p:cNvSpPr txBox="1"/>
          <p:nvPr>
            <p:ph idx="12" type="sldNum"/>
          </p:nvPr>
        </p:nvSpPr>
        <p:spPr>
          <a:xfrm>
            <a:off x="8472458" y="4663217"/>
            <a:ext cx="548700" cy="393600"/>
          </a:xfrm>
          <a:prstGeom prst="rect">
            <a:avLst/>
          </a:prstGeom>
          <a:noFill/>
          <a:ln>
            <a:noFill/>
          </a:ln>
        </p:spPr>
        <p:txBody>
          <a:bodyPr anchorCtr="0" anchor="ctr" bIns="68575" lIns="68575" spcFirstLastPara="1" rIns="68575" wrap="square" tIns="68575">
            <a:noAutofit/>
          </a:bodyPr>
          <a:lstStyle>
            <a:lvl1pPr indent="0" lvl="0" marL="0" marR="0" rtl="0" algn="l">
              <a:buClr>
                <a:srgbClr val="000000"/>
              </a:buClr>
              <a:buSzPts val="1400"/>
              <a:buFont typeface="Arial"/>
              <a:buNone/>
              <a:defRPr sz="1400">
                <a:solidFill>
                  <a:srgbClr val="000000"/>
                </a:solidFill>
                <a:latin typeface="Arial"/>
                <a:ea typeface="Arial"/>
                <a:cs typeface="Arial"/>
                <a:sym typeface="Arial"/>
              </a:defRPr>
            </a:lvl1pPr>
            <a:lvl2pPr indent="0" lvl="1" marL="0" marR="0" rtl="0" algn="l">
              <a:buClr>
                <a:srgbClr val="000000"/>
              </a:buClr>
              <a:buSzPts val="1400"/>
              <a:buFont typeface="Arial"/>
              <a:buNone/>
              <a:defRPr sz="1400">
                <a:solidFill>
                  <a:srgbClr val="000000"/>
                </a:solidFill>
                <a:latin typeface="Arial"/>
                <a:ea typeface="Arial"/>
                <a:cs typeface="Arial"/>
                <a:sym typeface="Arial"/>
              </a:defRPr>
            </a:lvl2pPr>
            <a:lvl3pPr indent="0" lvl="2" marL="0" marR="0" rtl="0" algn="l">
              <a:buClr>
                <a:srgbClr val="000000"/>
              </a:buClr>
              <a:buSzPts val="1400"/>
              <a:buFont typeface="Arial"/>
              <a:buNone/>
              <a:defRPr sz="1400">
                <a:solidFill>
                  <a:srgbClr val="000000"/>
                </a:solidFill>
                <a:latin typeface="Arial"/>
                <a:ea typeface="Arial"/>
                <a:cs typeface="Arial"/>
                <a:sym typeface="Arial"/>
              </a:defRPr>
            </a:lvl3pPr>
            <a:lvl4pPr indent="0" lvl="3" marL="0" marR="0" rtl="0" algn="l">
              <a:buClr>
                <a:srgbClr val="000000"/>
              </a:buClr>
              <a:buSzPts val="1400"/>
              <a:buFont typeface="Arial"/>
              <a:buNone/>
              <a:defRPr sz="1400">
                <a:solidFill>
                  <a:srgbClr val="000000"/>
                </a:solidFill>
                <a:latin typeface="Arial"/>
                <a:ea typeface="Arial"/>
                <a:cs typeface="Arial"/>
                <a:sym typeface="Arial"/>
              </a:defRPr>
            </a:lvl4pPr>
            <a:lvl5pPr indent="0" lvl="4" marL="0" marR="0" rtl="0" algn="l">
              <a:buClr>
                <a:srgbClr val="000000"/>
              </a:buClr>
              <a:buSzPts val="1400"/>
              <a:buFont typeface="Arial"/>
              <a:buNone/>
              <a:defRPr sz="1400">
                <a:solidFill>
                  <a:srgbClr val="000000"/>
                </a:solidFill>
                <a:latin typeface="Arial"/>
                <a:ea typeface="Arial"/>
                <a:cs typeface="Arial"/>
                <a:sym typeface="Arial"/>
              </a:defRPr>
            </a:lvl5pPr>
            <a:lvl6pPr indent="0" lvl="5" marL="0" marR="0" rtl="0" algn="l">
              <a:buClr>
                <a:srgbClr val="000000"/>
              </a:buClr>
              <a:buSzPts val="1400"/>
              <a:buFont typeface="Arial"/>
              <a:buNone/>
              <a:defRPr sz="1400">
                <a:solidFill>
                  <a:srgbClr val="000000"/>
                </a:solidFill>
                <a:latin typeface="Arial"/>
                <a:ea typeface="Arial"/>
                <a:cs typeface="Arial"/>
                <a:sym typeface="Arial"/>
              </a:defRPr>
            </a:lvl6pPr>
            <a:lvl7pPr indent="0" lvl="6" marL="0" marR="0" rtl="0" algn="l">
              <a:buClr>
                <a:srgbClr val="000000"/>
              </a:buClr>
              <a:buSzPts val="1400"/>
              <a:buFont typeface="Arial"/>
              <a:buNone/>
              <a:defRPr sz="1400">
                <a:solidFill>
                  <a:srgbClr val="000000"/>
                </a:solidFill>
                <a:latin typeface="Arial"/>
                <a:ea typeface="Arial"/>
                <a:cs typeface="Arial"/>
                <a:sym typeface="Arial"/>
              </a:defRPr>
            </a:lvl7pPr>
            <a:lvl8pPr indent="0" lvl="7" marL="0" marR="0" rtl="0" algn="l">
              <a:buClr>
                <a:srgbClr val="000000"/>
              </a:buClr>
              <a:buSzPts val="1400"/>
              <a:buFont typeface="Arial"/>
              <a:buNone/>
              <a:defRPr sz="1400">
                <a:solidFill>
                  <a:srgbClr val="000000"/>
                </a:solidFill>
                <a:latin typeface="Arial"/>
                <a:ea typeface="Arial"/>
                <a:cs typeface="Arial"/>
                <a:sym typeface="Arial"/>
              </a:defRPr>
            </a:lvl8pPr>
            <a:lvl9pPr indent="0" lvl="8" marL="0" marR="0" rtl="0" algn="l">
              <a:buClr>
                <a:srgbClr val="000000"/>
              </a:buClr>
              <a:buSzPts val="1400"/>
              <a:buFont typeface="Arial"/>
              <a:buNone/>
              <a:defRPr sz="1400">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slideLayout" Target="../slideLayouts/slideLayout20.xml"/><Relationship Id="rId3" Type="http://schemas.openxmlformats.org/officeDocument/2006/relationships/slideLayout" Target="../slideLayouts/slideLayout21.xml"/><Relationship Id="rId4" Type="http://schemas.openxmlformats.org/officeDocument/2006/relationships/slideLayout" Target="../slideLayouts/slideLayout22.xml"/><Relationship Id="rId11" Type="http://schemas.openxmlformats.org/officeDocument/2006/relationships/slideLayout" Target="../slideLayouts/slideLayout29.xml"/><Relationship Id="rId10" Type="http://schemas.openxmlformats.org/officeDocument/2006/relationships/slideLayout" Target="../slideLayouts/slideLayout28.xml"/><Relationship Id="rId12" Type="http://schemas.openxmlformats.org/officeDocument/2006/relationships/theme" Target="../theme/theme4.xml"/><Relationship Id="rId9" Type="http://schemas.openxmlformats.org/officeDocument/2006/relationships/slideLayout" Target="../slideLayouts/slideLayout27.xml"/><Relationship Id="rId5" Type="http://schemas.openxmlformats.org/officeDocument/2006/relationships/slideLayout" Target="../slideLayouts/slideLayout23.xml"/><Relationship Id="rId6" Type="http://schemas.openxmlformats.org/officeDocument/2006/relationships/slideLayout" Target="../slideLayouts/slideLayout24.xml"/><Relationship Id="rId7" Type="http://schemas.openxmlformats.org/officeDocument/2006/relationships/slideLayout" Target="../slideLayouts/slideLayout25.xml"/><Relationship Id="rId8" Type="http://schemas.openxmlformats.org/officeDocument/2006/relationships/slideLayout" Target="../slideLayouts/slideLayout26.xml"/></Relationships>
</file>

<file path=ppt/slideMasters/_rels/slideMaster4.xml.rels><?xml version="1.0" encoding="UTF-8" standalone="yes"?><Relationships xmlns="http://schemas.openxmlformats.org/package/2006/relationships"><Relationship Id="rId20" Type="http://schemas.openxmlformats.org/officeDocument/2006/relationships/slideLayout" Target="../slideLayouts/slideLayout49.xml"/><Relationship Id="rId22" Type="http://schemas.openxmlformats.org/officeDocument/2006/relationships/slideLayout" Target="../slideLayouts/slideLayout51.xml"/><Relationship Id="rId21" Type="http://schemas.openxmlformats.org/officeDocument/2006/relationships/slideLayout" Target="../slideLayouts/slideLayout50.xml"/><Relationship Id="rId24" Type="http://schemas.openxmlformats.org/officeDocument/2006/relationships/slideLayout" Target="../slideLayouts/slideLayout53.xml"/><Relationship Id="rId23" Type="http://schemas.openxmlformats.org/officeDocument/2006/relationships/slideLayout" Target="../slideLayouts/slideLayout52.xml"/><Relationship Id="rId1" Type="http://schemas.openxmlformats.org/officeDocument/2006/relationships/slideLayout" Target="../slideLayouts/slideLayout30.xml"/><Relationship Id="rId2" Type="http://schemas.openxmlformats.org/officeDocument/2006/relationships/slideLayout" Target="../slideLayouts/slideLayout31.xml"/><Relationship Id="rId3" Type="http://schemas.openxmlformats.org/officeDocument/2006/relationships/slideLayout" Target="../slideLayouts/slideLayout32.xml"/><Relationship Id="rId4" Type="http://schemas.openxmlformats.org/officeDocument/2006/relationships/slideLayout" Target="../slideLayouts/slideLayout33.xml"/><Relationship Id="rId9" Type="http://schemas.openxmlformats.org/officeDocument/2006/relationships/slideLayout" Target="../slideLayouts/slideLayout38.xml"/><Relationship Id="rId26" Type="http://schemas.openxmlformats.org/officeDocument/2006/relationships/slideLayout" Target="../slideLayouts/slideLayout55.xml"/><Relationship Id="rId25" Type="http://schemas.openxmlformats.org/officeDocument/2006/relationships/slideLayout" Target="../slideLayouts/slideLayout54.xml"/><Relationship Id="rId28" Type="http://schemas.openxmlformats.org/officeDocument/2006/relationships/slideLayout" Target="../slideLayouts/slideLayout57.xml"/><Relationship Id="rId27" Type="http://schemas.openxmlformats.org/officeDocument/2006/relationships/slideLayout" Target="../slideLayouts/slideLayout56.xml"/><Relationship Id="rId5" Type="http://schemas.openxmlformats.org/officeDocument/2006/relationships/slideLayout" Target="../slideLayouts/slideLayout34.xml"/><Relationship Id="rId6" Type="http://schemas.openxmlformats.org/officeDocument/2006/relationships/slideLayout" Target="../slideLayouts/slideLayout35.xml"/><Relationship Id="rId29" Type="http://schemas.openxmlformats.org/officeDocument/2006/relationships/slideLayout" Target="../slideLayouts/slideLayout58.xml"/><Relationship Id="rId7" Type="http://schemas.openxmlformats.org/officeDocument/2006/relationships/slideLayout" Target="../slideLayouts/slideLayout36.xml"/><Relationship Id="rId8" Type="http://schemas.openxmlformats.org/officeDocument/2006/relationships/slideLayout" Target="../slideLayouts/slideLayout37.xml"/><Relationship Id="rId31" Type="http://schemas.openxmlformats.org/officeDocument/2006/relationships/theme" Target="../theme/theme5.xml"/><Relationship Id="rId30" Type="http://schemas.openxmlformats.org/officeDocument/2006/relationships/slideLayout" Target="../slideLayouts/slideLayout59.xml"/><Relationship Id="rId11" Type="http://schemas.openxmlformats.org/officeDocument/2006/relationships/slideLayout" Target="../slideLayouts/slideLayout40.xml"/><Relationship Id="rId10" Type="http://schemas.openxmlformats.org/officeDocument/2006/relationships/slideLayout" Target="../slideLayouts/slideLayout39.xml"/><Relationship Id="rId13" Type="http://schemas.openxmlformats.org/officeDocument/2006/relationships/slideLayout" Target="../slideLayouts/slideLayout42.xml"/><Relationship Id="rId12" Type="http://schemas.openxmlformats.org/officeDocument/2006/relationships/slideLayout" Target="../slideLayouts/slideLayout41.xml"/><Relationship Id="rId15" Type="http://schemas.openxmlformats.org/officeDocument/2006/relationships/slideLayout" Target="../slideLayouts/slideLayout44.xml"/><Relationship Id="rId14" Type="http://schemas.openxmlformats.org/officeDocument/2006/relationships/slideLayout" Target="../slideLayouts/slideLayout43.xml"/><Relationship Id="rId17" Type="http://schemas.openxmlformats.org/officeDocument/2006/relationships/slideLayout" Target="../slideLayouts/slideLayout46.xml"/><Relationship Id="rId16" Type="http://schemas.openxmlformats.org/officeDocument/2006/relationships/slideLayout" Target="../slideLayouts/slideLayout45.xml"/><Relationship Id="rId19" Type="http://schemas.openxmlformats.org/officeDocument/2006/relationships/slideLayout" Target="../slideLayouts/slideLayout48.xml"/><Relationship Id="rId18" Type="http://schemas.openxmlformats.org/officeDocument/2006/relationships/slideLayout" Target="../slideLayouts/slideLayout4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0"/>
              </a:spcBef>
              <a:spcAft>
                <a:spcPts val="0"/>
              </a:spcAft>
              <a:buClr>
                <a:schemeClr val="dk2"/>
              </a:buClr>
              <a:buSzPts val="1400"/>
              <a:buChar char="○"/>
              <a:defRPr>
                <a:solidFill>
                  <a:schemeClr val="dk2"/>
                </a:solidFill>
              </a:defRPr>
            </a:lvl2pPr>
            <a:lvl3pPr indent="-317500" lvl="2" marL="1371600" rtl="0">
              <a:lnSpc>
                <a:spcPct val="115000"/>
              </a:lnSpc>
              <a:spcBef>
                <a:spcPts val="0"/>
              </a:spcBef>
              <a:spcAft>
                <a:spcPts val="0"/>
              </a:spcAft>
              <a:buClr>
                <a:schemeClr val="dk2"/>
              </a:buClr>
              <a:buSzPts val="1400"/>
              <a:buChar char="■"/>
              <a:defRPr>
                <a:solidFill>
                  <a:schemeClr val="dk2"/>
                </a:solidFill>
              </a:defRPr>
            </a:lvl3pPr>
            <a:lvl4pPr indent="-317500" lvl="3" marL="1828800" rtl="0">
              <a:lnSpc>
                <a:spcPct val="115000"/>
              </a:lnSpc>
              <a:spcBef>
                <a:spcPts val="0"/>
              </a:spcBef>
              <a:spcAft>
                <a:spcPts val="0"/>
              </a:spcAft>
              <a:buClr>
                <a:schemeClr val="dk2"/>
              </a:buClr>
              <a:buSzPts val="1400"/>
              <a:buChar char="●"/>
              <a:defRPr>
                <a:solidFill>
                  <a:schemeClr val="dk2"/>
                </a:solidFill>
              </a:defRPr>
            </a:lvl4pPr>
            <a:lvl5pPr indent="-317500" lvl="4" marL="2286000" rtl="0">
              <a:lnSpc>
                <a:spcPct val="115000"/>
              </a:lnSpc>
              <a:spcBef>
                <a:spcPts val="0"/>
              </a:spcBef>
              <a:spcAft>
                <a:spcPts val="0"/>
              </a:spcAft>
              <a:buClr>
                <a:schemeClr val="dk2"/>
              </a:buClr>
              <a:buSzPts val="1400"/>
              <a:buChar char="○"/>
              <a:defRPr>
                <a:solidFill>
                  <a:schemeClr val="dk2"/>
                </a:solidFill>
              </a:defRPr>
            </a:lvl5pPr>
            <a:lvl6pPr indent="-317500" lvl="5" marL="2743200" rtl="0">
              <a:lnSpc>
                <a:spcPct val="115000"/>
              </a:lnSpc>
              <a:spcBef>
                <a:spcPts val="0"/>
              </a:spcBef>
              <a:spcAft>
                <a:spcPts val="0"/>
              </a:spcAft>
              <a:buClr>
                <a:schemeClr val="dk2"/>
              </a:buClr>
              <a:buSzPts val="1400"/>
              <a:buChar char="■"/>
              <a:defRPr>
                <a:solidFill>
                  <a:schemeClr val="dk2"/>
                </a:solidFill>
              </a:defRPr>
            </a:lvl6pPr>
            <a:lvl7pPr indent="-317500" lvl="6" marL="3200400" rtl="0">
              <a:lnSpc>
                <a:spcPct val="115000"/>
              </a:lnSpc>
              <a:spcBef>
                <a:spcPts val="0"/>
              </a:spcBef>
              <a:spcAft>
                <a:spcPts val="0"/>
              </a:spcAft>
              <a:buClr>
                <a:schemeClr val="dk2"/>
              </a:buClr>
              <a:buSzPts val="1400"/>
              <a:buChar char="●"/>
              <a:defRPr>
                <a:solidFill>
                  <a:schemeClr val="dk2"/>
                </a:solidFill>
              </a:defRPr>
            </a:lvl7pPr>
            <a:lvl8pPr indent="-317500" lvl="7" marL="3657600" rtl="0">
              <a:lnSpc>
                <a:spcPct val="115000"/>
              </a:lnSpc>
              <a:spcBef>
                <a:spcPts val="0"/>
              </a:spcBef>
              <a:spcAft>
                <a:spcPts val="0"/>
              </a:spcAft>
              <a:buClr>
                <a:schemeClr val="dk2"/>
              </a:buClr>
              <a:buSzPts val="1400"/>
              <a:buChar char="○"/>
              <a:defRPr>
                <a:solidFill>
                  <a:schemeClr val="dk2"/>
                </a:solidFill>
              </a:defRPr>
            </a:lvl8pPr>
            <a:lvl9pPr indent="-317500" lvl="8" marL="4114800" rtl="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00000"/>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454">
          <p15:clr>
            <a:srgbClr val="EA4335"/>
          </p15:clr>
        </p15:guide>
        <p15:guide id="2" pos="5306">
          <p15:clr>
            <a:srgbClr val="EA4335"/>
          </p15:clr>
        </p15:guide>
        <p15:guide id="3" pos="1191">
          <p15:clr>
            <a:srgbClr val="00FF00"/>
          </p15:clr>
        </p15:guide>
        <p15:guide id="4" pos="1284">
          <p15:clr>
            <a:srgbClr val="00FF00"/>
          </p15:clr>
        </p15:guide>
        <p15:guide id="5" pos="2018">
          <p15:clr>
            <a:srgbClr val="00FF00"/>
          </p15:clr>
        </p15:guide>
        <p15:guide id="6" pos="2098">
          <p15:clr>
            <a:srgbClr val="00FF00"/>
          </p15:clr>
        </p15:guide>
        <p15:guide id="7" pos="2835">
          <p15:clr>
            <a:srgbClr val="00FF00"/>
          </p15:clr>
        </p15:guide>
        <p15:guide id="8" pos="2925">
          <p15:clr>
            <a:srgbClr val="00FF00"/>
          </p15:clr>
        </p15:guide>
        <p15:guide id="9" pos="3662">
          <p15:clr>
            <a:srgbClr val="00FF00"/>
          </p15:clr>
        </p15:guide>
        <p15:guide id="10" pos="3742">
          <p15:clr>
            <a:srgbClr val="00FF00"/>
          </p15:clr>
        </p15:guide>
        <p15:guide id="11" pos="4476">
          <p15:clr>
            <a:srgbClr val="00FF00"/>
          </p15:clr>
        </p15:guide>
        <p15:guide id="12" pos="4569">
          <p15:clr>
            <a:srgbClr val="00FF00"/>
          </p15:clr>
        </p15:guide>
        <p15:guide id="13" orient="horz" pos="340">
          <p15:clr>
            <a:srgbClr val="EA4335"/>
          </p15:clr>
        </p15:guide>
        <p15:guide id="14" orient="horz" pos="2900">
          <p15:clr>
            <a:srgbClr val="EA4335"/>
          </p15:clr>
        </p15:guide>
        <p15:guide id="15" orient="horz" pos="1120">
          <p15:clr>
            <a:srgbClr val="00FF00"/>
          </p15:clr>
        </p15:guide>
        <p15:guide id="16" orient="horz" pos="1231">
          <p15:clr>
            <a:srgbClr val="00FF00"/>
          </p15:clr>
        </p15:guide>
        <p15:guide id="17" orient="horz" pos="2007">
          <p15:clr>
            <a:srgbClr val="00FF00"/>
          </p15:clr>
        </p15:guide>
        <p15:guide id="18" orient="horz" pos="2120">
          <p15:clr>
            <a:srgbClr val="00FF00"/>
          </p15:clr>
        </p15:guide>
      </p15:sldGuideLst>
    </p:ext>
  </p:extLst>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8" name="Shape 78"/>
        <p:cNvGrpSpPr/>
        <p:nvPr/>
      </p:nvGrpSpPr>
      <p:grpSpPr>
        <a:xfrm>
          <a:off x="0" y="0"/>
          <a:ext cx="0" cy="0"/>
          <a:chOff x="0" y="0"/>
          <a:chExt cx="0" cy="0"/>
        </a:xfrm>
      </p:grpSpPr>
      <p:sp>
        <p:nvSpPr>
          <p:cNvPr id="79" name="Google Shape;79;p21"/>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marR="0" rtl="0" algn="l">
              <a:lnSpc>
                <a:spcPct val="90000"/>
              </a:lnSpc>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80" name="Google Shape;80;p21"/>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rmAutofit/>
          </a:bodyPr>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81" name="Google Shape;81;p21"/>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82" name="Google Shape;82;p21"/>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marR="0" rtl="0" algn="ctr">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83" name="Google Shape;83;p21"/>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900" u="none" cap="none" strike="noStrike">
                <a:solidFill>
                  <a:srgbClr val="888888"/>
                </a:solidFill>
                <a:latin typeface="Calibri"/>
                <a:ea typeface="Calibri"/>
                <a:cs typeface="Calibri"/>
                <a:sym typeface="Calibri"/>
              </a:defRPr>
            </a:lvl1pPr>
            <a:lvl2pPr indent="0" lvl="1" marL="0" marR="0" rtl="0" algn="r">
              <a:spcBef>
                <a:spcPts val="0"/>
              </a:spcBef>
              <a:buNone/>
              <a:defRPr b="0" i="0" sz="900" u="none" cap="none" strike="noStrike">
                <a:solidFill>
                  <a:srgbClr val="888888"/>
                </a:solidFill>
                <a:latin typeface="Calibri"/>
                <a:ea typeface="Calibri"/>
                <a:cs typeface="Calibri"/>
                <a:sym typeface="Calibri"/>
              </a:defRPr>
            </a:lvl2pPr>
            <a:lvl3pPr indent="0" lvl="2" marL="0" marR="0" rtl="0" algn="r">
              <a:spcBef>
                <a:spcPts val="0"/>
              </a:spcBef>
              <a:buNone/>
              <a:defRPr b="0" i="0" sz="900" u="none" cap="none" strike="noStrike">
                <a:solidFill>
                  <a:srgbClr val="888888"/>
                </a:solidFill>
                <a:latin typeface="Calibri"/>
                <a:ea typeface="Calibri"/>
                <a:cs typeface="Calibri"/>
                <a:sym typeface="Calibri"/>
              </a:defRPr>
            </a:lvl3pPr>
            <a:lvl4pPr indent="0" lvl="3" marL="0" marR="0" rtl="0" algn="r">
              <a:spcBef>
                <a:spcPts val="0"/>
              </a:spcBef>
              <a:buNone/>
              <a:defRPr b="0" i="0" sz="900" u="none" cap="none" strike="noStrike">
                <a:solidFill>
                  <a:srgbClr val="888888"/>
                </a:solidFill>
                <a:latin typeface="Calibri"/>
                <a:ea typeface="Calibri"/>
                <a:cs typeface="Calibri"/>
                <a:sym typeface="Calibri"/>
              </a:defRPr>
            </a:lvl4pPr>
            <a:lvl5pPr indent="0" lvl="4" marL="0" marR="0" rtl="0" algn="r">
              <a:spcBef>
                <a:spcPts val="0"/>
              </a:spcBef>
              <a:buNone/>
              <a:defRPr b="0" i="0" sz="900" u="none" cap="none" strike="noStrike">
                <a:solidFill>
                  <a:srgbClr val="888888"/>
                </a:solidFill>
                <a:latin typeface="Calibri"/>
                <a:ea typeface="Calibri"/>
                <a:cs typeface="Calibri"/>
                <a:sym typeface="Calibri"/>
              </a:defRPr>
            </a:lvl5pPr>
            <a:lvl6pPr indent="0" lvl="5" marL="0" marR="0" rtl="0" algn="r">
              <a:spcBef>
                <a:spcPts val="0"/>
              </a:spcBef>
              <a:buNone/>
              <a:defRPr b="0" i="0" sz="900" u="none" cap="none" strike="noStrike">
                <a:solidFill>
                  <a:srgbClr val="888888"/>
                </a:solidFill>
                <a:latin typeface="Calibri"/>
                <a:ea typeface="Calibri"/>
                <a:cs typeface="Calibri"/>
                <a:sym typeface="Calibri"/>
              </a:defRPr>
            </a:lvl6pPr>
            <a:lvl7pPr indent="0" lvl="6" marL="0" marR="0" rtl="0" algn="r">
              <a:spcBef>
                <a:spcPts val="0"/>
              </a:spcBef>
              <a:buNone/>
              <a:defRPr b="0" i="0" sz="900" u="none" cap="none" strike="noStrike">
                <a:solidFill>
                  <a:srgbClr val="888888"/>
                </a:solidFill>
                <a:latin typeface="Calibri"/>
                <a:ea typeface="Calibri"/>
                <a:cs typeface="Calibri"/>
                <a:sym typeface="Calibri"/>
              </a:defRPr>
            </a:lvl7pPr>
            <a:lvl8pPr indent="0" lvl="7" marL="0" marR="0" rtl="0" algn="r">
              <a:spcBef>
                <a:spcPts val="0"/>
              </a:spcBef>
              <a:buNone/>
              <a:defRPr b="0" i="0" sz="900" u="none" cap="none" strike="noStrike">
                <a:solidFill>
                  <a:srgbClr val="888888"/>
                </a:solidFill>
                <a:latin typeface="Calibri"/>
                <a:ea typeface="Calibri"/>
                <a:cs typeface="Calibri"/>
                <a:sym typeface="Calibri"/>
              </a:defRPr>
            </a:lvl8pPr>
            <a:lvl9pPr indent="0" lvl="8" marL="0" marR="0" rtl="0" algn="r">
              <a:spcBef>
                <a:spcPts val="0"/>
              </a:spcBef>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53" name="Shape 153"/>
        <p:cNvGrpSpPr/>
        <p:nvPr/>
      </p:nvGrpSpPr>
      <p:grpSpPr>
        <a:xfrm>
          <a:off x="0" y="0"/>
          <a:ext cx="0" cy="0"/>
          <a:chOff x="0" y="0"/>
          <a:chExt cx="0" cy="0"/>
        </a:xfrm>
      </p:grpSpPr>
      <p:sp>
        <p:nvSpPr>
          <p:cNvPr id="154" name="Google Shape;154;p33"/>
          <p:cNvSpPr txBox="1"/>
          <p:nvPr>
            <p:ph type="title"/>
          </p:nvPr>
        </p:nvSpPr>
        <p:spPr>
          <a:xfrm>
            <a:off x="311700" y="445025"/>
            <a:ext cx="8520600" cy="572700"/>
          </a:xfrm>
          <a:prstGeom prst="rect">
            <a:avLst/>
          </a:prstGeom>
          <a:noFill/>
          <a:ln>
            <a:noFill/>
          </a:ln>
        </p:spPr>
        <p:txBody>
          <a:bodyPr anchorCtr="0" anchor="t" bIns="68575" lIns="68575" spcFirstLastPara="1" rIns="68575" wrap="square" tIns="68575">
            <a:noAutofit/>
          </a:bodyPr>
          <a:lstStyle>
            <a:lvl1pPr lvl="0" marR="0" rtl="0" algn="l">
              <a:lnSpc>
                <a:spcPct val="100000"/>
              </a:lnSpc>
              <a:spcBef>
                <a:spcPts val="0"/>
              </a:spcBef>
              <a:spcAft>
                <a:spcPts val="0"/>
              </a:spcAft>
              <a:buClr>
                <a:schemeClr val="dk1"/>
              </a:buClr>
              <a:buSzPts val="2100"/>
              <a:buFont typeface="Arial"/>
              <a:buNone/>
              <a:defRPr b="0" i="0" sz="21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100"/>
              <a:buFont typeface="Arial"/>
              <a:buNone/>
              <a:defRPr b="0" i="0" sz="21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100"/>
              <a:buFont typeface="Arial"/>
              <a:buNone/>
              <a:defRPr b="0" i="0" sz="21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100"/>
              <a:buFont typeface="Arial"/>
              <a:buNone/>
              <a:defRPr b="0" i="0" sz="21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100"/>
              <a:buFont typeface="Arial"/>
              <a:buNone/>
              <a:defRPr b="0" i="0" sz="21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100"/>
              <a:buFont typeface="Arial"/>
              <a:buNone/>
              <a:defRPr b="0" i="0" sz="21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100"/>
              <a:buFont typeface="Arial"/>
              <a:buNone/>
              <a:defRPr b="0" i="0" sz="21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100"/>
              <a:buFont typeface="Arial"/>
              <a:buNone/>
              <a:defRPr b="0" i="0" sz="21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100"/>
              <a:buFont typeface="Arial"/>
              <a:buNone/>
              <a:defRPr b="0" i="0" sz="2100" u="none" cap="none" strike="noStrike">
                <a:solidFill>
                  <a:schemeClr val="dk1"/>
                </a:solidFill>
                <a:latin typeface="Arial"/>
                <a:ea typeface="Arial"/>
                <a:cs typeface="Arial"/>
                <a:sym typeface="Arial"/>
              </a:defRPr>
            </a:lvl9pPr>
          </a:lstStyle>
          <a:p/>
        </p:txBody>
      </p:sp>
      <p:sp>
        <p:nvSpPr>
          <p:cNvPr id="155" name="Google Shape;155;p33"/>
          <p:cNvSpPr txBox="1"/>
          <p:nvPr>
            <p:ph idx="1" type="body"/>
          </p:nvPr>
        </p:nvSpPr>
        <p:spPr>
          <a:xfrm>
            <a:off x="311700" y="1152475"/>
            <a:ext cx="8520600" cy="3416400"/>
          </a:xfrm>
          <a:prstGeom prst="rect">
            <a:avLst/>
          </a:prstGeom>
          <a:noFill/>
          <a:ln>
            <a:noFill/>
          </a:ln>
        </p:spPr>
        <p:txBody>
          <a:bodyPr anchorCtr="0" anchor="t" bIns="68575" lIns="68575" spcFirstLastPara="1" rIns="68575" wrap="square" tIns="68575">
            <a:noAutofit/>
          </a:bodyPr>
          <a:lstStyle>
            <a:lvl1pPr indent="-317500" lvl="0" marL="457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1pPr>
            <a:lvl2pPr indent="-298450" lvl="1" marL="914400" marR="0" rtl="0" algn="l">
              <a:lnSpc>
                <a:spcPct val="115000"/>
              </a:lnSpc>
              <a:spcBef>
                <a:spcPts val="1200"/>
              </a:spcBef>
              <a:spcAft>
                <a:spcPts val="0"/>
              </a:spcAft>
              <a:buClr>
                <a:schemeClr val="dk2"/>
              </a:buClr>
              <a:buSzPts val="1100"/>
              <a:buFont typeface="Arial"/>
              <a:buChar char="○"/>
              <a:defRPr b="0" i="0" sz="1400" u="none" cap="none" strike="noStrike">
                <a:solidFill>
                  <a:schemeClr val="dk2"/>
                </a:solidFill>
                <a:latin typeface="Arial"/>
                <a:ea typeface="Arial"/>
                <a:cs typeface="Arial"/>
                <a:sym typeface="Arial"/>
              </a:defRPr>
            </a:lvl2pPr>
            <a:lvl3pPr indent="-298450" lvl="2" marL="1371600" marR="0" rtl="0" algn="l">
              <a:lnSpc>
                <a:spcPct val="115000"/>
              </a:lnSpc>
              <a:spcBef>
                <a:spcPts val="1200"/>
              </a:spcBef>
              <a:spcAft>
                <a:spcPts val="0"/>
              </a:spcAft>
              <a:buClr>
                <a:schemeClr val="dk2"/>
              </a:buClr>
              <a:buSzPts val="1100"/>
              <a:buFont typeface="Arial"/>
              <a:buChar char="■"/>
              <a:defRPr b="0" i="0" sz="1400" u="none" cap="none" strike="noStrike">
                <a:solidFill>
                  <a:schemeClr val="dk2"/>
                </a:solidFill>
                <a:latin typeface="Arial"/>
                <a:ea typeface="Arial"/>
                <a:cs typeface="Arial"/>
                <a:sym typeface="Arial"/>
              </a:defRPr>
            </a:lvl3pPr>
            <a:lvl4pPr indent="-298450" lvl="3" marL="1828800" marR="0" rtl="0" algn="l">
              <a:lnSpc>
                <a:spcPct val="115000"/>
              </a:lnSpc>
              <a:spcBef>
                <a:spcPts val="1200"/>
              </a:spcBef>
              <a:spcAft>
                <a:spcPts val="0"/>
              </a:spcAft>
              <a:buClr>
                <a:schemeClr val="dk2"/>
              </a:buClr>
              <a:buSzPts val="1100"/>
              <a:buFont typeface="Arial"/>
              <a:buChar char="●"/>
              <a:defRPr b="0" i="0" sz="1400" u="none" cap="none" strike="noStrike">
                <a:solidFill>
                  <a:schemeClr val="dk2"/>
                </a:solidFill>
                <a:latin typeface="Arial"/>
                <a:ea typeface="Arial"/>
                <a:cs typeface="Arial"/>
                <a:sym typeface="Arial"/>
              </a:defRPr>
            </a:lvl4pPr>
            <a:lvl5pPr indent="-298450" lvl="4" marL="2286000" marR="0" rtl="0" algn="l">
              <a:lnSpc>
                <a:spcPct val="115000"/>
              </a:lnSpc>
              <a:spcBef>
                <a:spcPts val="1200"/>
              </a:spcBef>
              <a:spcAft>
                <a:spcPts val="0"/>
              </a:spcAft>
              <a:buClr>
                <a:schemeClr val="dk2"/>
              </a:buClr>
              <a:buSzPts val="1100"/>
              <a:buFont typeface="Arial"/>
              <a:buChar char="○"/>
              <a:defRPr b="0" i="0" sz="1400" u="none" cap="none" strike="noStrike">
                <a:solidFill>
                  <a:schemeClr val="dk2"/>
                </a:solidFill>
                <a:latin typeface="Arial"/>
                <a:ea typeface="Arial"/>
                <a:cs typeface="Arial"/>
                <a:sym typeface="Arial"/>
              </a:defRPr>
            </a:lvl5pPr>
            <a:lvl6pPr indent="-298450" lvl="5" marL="2743200" marR="0" rtl="0" algn="l">
              <a:lnSpc>
                <a:spcPct val="115000"/>
              </a:lnSpc>
              <a:spcBef>
                <a:spcPts val="1200"/>
              </a:spcBef>
              <a:spcAft>
                <a:spcPts val="0"/>
              </a:spcAft>
              <a:buClr>
                <a:schemeClr val="dk2"/>
              </a:buClr>
              <a:buSzPts val="1100"/>
              <a:buFont typeface="Arial"/>
              <a:buChar char="■"/>
              <a:defRPr b="0" i="0" sz="1400" u="none" cap="none" strike="noStrike">
                <a:solidFill>
                  <a:schemeClr val="dk2"/>
                </a:solidFill>
                <a:latin typeface="Arial"/>
                <a:ea typeface="Arial"/>
                <a:cs typeface="Arial"/>
                <a:sym typeface="Arial"/>
              </a:defRPr>
            </a:lvl6pPr>
            <a:lvl7pPr indent="-298450" lvl="6" marL="3200400" marR="0" rtl="0" algn="l">
              <a:lnSpc>
                <a:spcPct val="115000"/>
              </a:lnSpc>
              <a:spcBef>
                <a:spcPts val="1200"/>
              </a:spcBef>
              <a:spcAft>
                <a:spcPts val="0"/>
              </a:spcAft>
              <a:buClr>
                <a:schemeClr val="dk2"/>
              </a:buClr>
              <a:buSzPts val="1100"/>
              <a:buFont typeface="Arial"/>
              <a:buChar char="●"/>
              <a:defRPr b="0" i="0" sz="1400" u="none" cap="none" strike="noStrike">
                <a:solidFill>
                  <a:schemeClr val="dk2"/>
                </a:solidFill>
                <a:latin typeface="Arial"/>
                <a:ea typeface="Arial"/>
                <a:cs typeface="Arial"/>
                <a:sym typeface="Arial"/>
              </a:defRPr>
            </a:lvl7pPr>
            <a:lvl8pPr indent="-298450" lvl="7" marL="3657600" marR="0" rtl="0" algn="l">
              <a:lnSpc>
                <a:spcPct val="115000"/>
              </a:lnSpc>
              <a:spcBef>
                <a:spcPts val="1200"/>
              </a:spcBef>
              <a:spcAft>
                <a:spcPts val="0"/>
              </a:spcAft>
              <a:buClr>
                <a:schemeClr val="dk2"/>
              </a:buClr>
              <a:buSzPts val="1100"/>
              <a:buFont typeface="Arial"/>
              <a:buChar char="○"/>
              <a:defRPr b="0" i="0" sz="1400" u="none" cap="none" strike="noStrike">
                <a:solidFill>
                  <a:schemeClr val="dk2"/>
                </a:solidFill>
                <a:latin typeface="Arial"/>
                <a:ea typeface="Arial"/>
                <a:cs typeface="Arial"/>
                <a:sym typeface="Arial"/>
              </a:defRPr>
            </a:lvl8pPr>
            <a:lvl9pPr indent="-298450" lvl="8" marL="4114800" marR="0" rtl="0" algn="l">
              <a:lnSpc>
                <a:spcPct val="115000"/>
              </a:lnSpc>
              <a:spcBef>
                <a:spcPts val="1200"/>
              </a:spcBef>
              <a:spcAft>
                <a:spcPts val="1200"/>
              </a:spcAft>
              <a:buClr>
                <a:schemeClr val="dk2"/>
              </a:buClr>
              <a:buSzPts val="1100"/>
              <a:buFont typeface="Arial"/>
              <a:buChar char="■"/>
              <a:defRPr b="0" i="0" sz="1400" u="none" cap="none" strike="noStrike">
                <a:solidFill>
                  <a:schemeClr val="dk2"/>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 id="2147483689" r:id="rId13"/>
    <p:sldLayoutId id="2147483690" r:id="rId14"/>
    <p:sldLayoutId id="2147483691" r:id="rId15"/>
    <p:sldLayoutId id="2147483692" r:id="rId16"/>
    <p:sldLayoutId id="2147483693" r:id="rId17"/>
    <p:sldLayoutId id="2147483694" r:id="rId18"/>
    <p:sldLayoutId id="2147483695" r:id="rId19"/>
    <p:sldLayoutId id="2147483696" r:id="rId20"/>
    <p:sldLayoutId id="2147483697" r:id="rId21"/>
    <p:sldLayoutId id="2147483698" r:id="rId22"/>
    <p:sldLayoutId id="2147483699" r:id="rId23"/>
    <p:sldLayoutId id="2147483700" r:id="rId24"/>
    <p:sldLayoutId id="2147483701" r:id="rId25"/>
    <p:sldLayoutId id="2147483702" r:id="rId26"/>
    <p:sldLayoutId id="2147483703" r:id="rId27"/>
    <p:sldLayoutId id="2147483704" r:id="rId28"/>
    <p:sldLayoutId id="2147483705" r:id="rId29"/>
    <p:sldLayoutId id="2147483706" r:id="rId3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341">
          <p15:clr>
            <a:srgbClr val="EA4335"/>
          </p15:clr>
        </p15:guide>
        <p15:guide id="2" pos="3979">
          <p15:clr>
            <a:srgbClr val="EA4335"/>
          </p15:clr>
        </p15:guide>
        <p15:guide id="3" pos="893">
          <p15:clr>
            <a:srgbClr val="00FF00"/>
          </p15:clr>
        </p15:guide>
        <p15:guide id="4" pos="963">
          <p15:clr>
            <a:srgbClr val="00FF00"/>
          </p15:clr>
        </p15:guide>
        <p15:guide id="5" pos="1513">
          <p15:clr>
            <a:srgbClr val="00FF00"/>
          </p15:clr>
        </p15:guide>
        <p15:guide id="6" pos="1573">
          <p15:clr>
            <a:srgbClr val="00FF00"/>
          </p15:clr>
        </p15:guide>
        <p15:guide id="7" pos="2126">
          <p15:clr>
            <a:srgbClr val="00FF00"/>
          </p15:clr>
        </p15:guide>
        <p15:guide id="8" pos="2194">
          <p15:clr>
            <a:srgbClr val="00FF00"/>
          </p15:clr>
        </p15:guide>
        <p15:guide id="9" pos="2747">
          <p15:clr>
            <a:srgbClr val="00FF00"/>
          </p15:clr>
        </p15:guide>
        <p15:guide id="10" pos="2807">
          <p15:clr>
            <a:srgbClr val="00FF00"/>
          </p15:clr>
        </p15:guide>
        <p15:guide id="11" pos="3357">
          <p15:clr>
            <a:srgbClr val="00FF00"/>
          </p15:clr>
        </p15:guide>
        <p15:guide id="12" pos="3427">
          <p15:clr>
            <a:srgbClr val="00FF00"/>
          </p15:clr>
        </p15:guide>
        <p15:guide id="13" orient="horz" pos="255">
          <p15:clr>
            <a:srgbClr val="EA4335"/>
          </p15:clr>
        </p15:guide>
        <p15:guide id="14" orient="horz" pos="2175">
          <p15:clr>
            <a:srgbClr val="EA4335"/>
          </p15:clr>
        </p15:guide>
        <p15:guide id="15" orient="horz" pos="840">
          <p15:clr>
            <a:srgbClr val="00FF00"/>
          </p15:clr>
        </p15:guide>
        <p15:guide id="16" orient="horz" pos="923">
          <p15:clr>
            <a:srgbClr val="00FF00"/>
          </p15:clr>
        </p15:guide>
        <p15:guide id="17" orient="horz" pos="1505">
          <p15:clr>
            <a:srgbClr val="00FF00"/>
          </p15:clr>
        </p15:guide>
        <p15:guide id="18" orient="horz" pos="1590">
          <p15:clr>
            <a:srgbClr val="00FF00"/>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xml"/><Relationship Id="rId3" Type="http://schemas.openxmlformats.org/officeDocument/2006/relationships/image" Target="../media/image5.png"/><Relationship Id="rId4" Type="http://schemas.openxmlformats.org/officeDocument/2006/relationships/image" Target="../media/image4.png"/><Relationship Id="rId5" Type="http://schemas.openxmlformats.org/officeDocument/2006/relationships/image" Target="../media/image1.png"/><Relationship Id="rId6" Type="http://schemas.openxmlformats.org/officeDocument/2006/relationships/image" Target="../media/image2.png"/><Relationship Id="rId7" Type="http://schemas.openxmlformats.org/officeDocument/2006/relationships/image" Target="../media/image4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7.xml"/><Relationship Id="rId3" Type="http://schemas.openxmlformats.org/officeDocument/2006/relationships/image" Target="../media/image3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19.xml"/><Relationship Id="rId3" Type="http://schemas.openxmlformats.org/officeDocument/2006/relationships/image" Target="../media/image14.png"/><Relationship Id="rId4" Type="http://schemas.openxmlformats.org/officeDocument/2006/relationships/image" Target="../media/image45.png"/><Relationship Id="rId5"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0.xml"/><Relationship Id="rId3" Type="http://schemas.openxmlformats.org/officeDocument/2006/relationships/image" Target="../media/image12.png"/><Relationship Id="rId4" Type="http://schemas.openxmlformats.org/officeDocument/2006/relationships/image" Target="../media/image1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 Id="rId3" Type="http://schemas.openxmlformats.org/officeDocument/2006/relationships/image" Target="../media/image29.png"/><Relationship Id="rId4" Type="http://schemas.openxmlformats.org/officeDocument/2006/relationships/image" Target="../media/image23.png"/><Relationship Id="rId9" Type="http://schemas.openxmlformats.org/officeDocument/2006/relationships/image" Target="../media/image21.png"/><Relationship Id="rId5" Type="http://schemas.openxmlformats.org/officeDocument/2006/relationships/image" Target="../media/image26.png"/><Relationship Id="rId6" Type="http://schemas.openxmlformats.org/officeDocument/2006/relationships/image" Target="../media/image20.png"/><Relationship Id="rId7" Type="http://schemas.openxmlformats.org/officeDocument/2006/relationships/image" Target="../media/image18.png"/><Relationship Id="rId8" Type="http://schemas.openxmlformats.org/officeDocument/2006/relationships/image" Target="../media/image31.png"/><Relationship Id="rId11" Type="http://schemas.openxmlformats.org/officeDocument/2006/relationships/image" Target="../media/image19.png"/><Relationship Id="rId10" Type="http://schemas.openxmlformats.org/officeDocument/2006/relationships/image" Target="../media/image2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 Id="rId3" Type="http://schemas.openxmlformats.org/officeDocument/2006/relationships/image" Target="../media/image24.png"/><Relationship Id="rId4" Type="http://schemas.openxmlformats.org/officeDocument/2006/relationships/image" Target="../media/image30.png"/><Relationship Id="rId9" Type="http://schemas.openxmlformats.org/officeDocument/2006/relationships/image" Target="../media/image36.png"/><Relationship Id="rId5" Type="http://schemas.openxmlformats.org/officeDocument/2006/relationships/image" Target="../media/image25.png"/><Relationship Id="rId6" Type="http://schemas.openxmlformats.org/officeDocument/2006/relationships/image" Target="../media/image27.png"/><Relationship Id="rId7" Type="http://schemas.openxmlformats.org/officeDocument/2006/relationships/image" Target="../media/image28.png"/><Relationship Id="rId8" Type="http://schemas.openxmlformats.org/officeDocument/2006/relationships/image" Target="../media/image3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xml"/><Relationship Id="rId3" Type="http://schemas.openxmlformats.org/officeDocument/2006/relationships/image" Target="../media/image32.png"/><Relationship Id="rId4" Type="http://schemas.openxmlformats.org/officeDocument/2006/relationships/image" Target="../media/image37.png"/><Relationship Id="rId5" Type="http://schemas.openxmlformats.org/officeDocument/2006/relationships/image" Target="../media/image43.png"/><Relationship Id="rId6" Type="http://schemas.openxmlformats.org/officeDocument/2006/relationships/image" Target="../media/image41.png"/><Relationship Id="rId7" Type="http://schemas.openxmlformats.org/officeDocument/2006/relationships/image" Target="../media/image3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6.xml"/><Relationship Id="rId3" Type="http://schemas.openxmlformats.org/officeDocument/2006/relationships/image" Target="../media/image12.png"/><Relationship Id="rId4" Type="http://schemas.openxmlformats.org/officeDocument/2006/relationships/image" Target="../media/image1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7.xml"/><Relationship Id="rId3" Type="http://schemas.openxmlformats.org/officeDocument/2006/relationships/image" Target="../media/image38.png"/><Relationship Id="rId4" Type="http://schemas.openxmlformats.org/officeDocument/2006/relationships/image" Target="../media/image4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7.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8.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3.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7.xml"/><Relationship Id="rId3" Type="http://schemas.openxmlformats.org/officeDocument/2006/relationships/image" Target="../media/image6.png"/><Relationship Id="rId4" Type="http://schemas.openxmlformats.org/officeDocument/2006/relationships/image" Target="../media/image9.png"/><Relationship Id="rId5" Type="http://schemas.openxmlformats.org/officeDocument/2006/relationships/image" Target="../media/image7.png"/><Relationship Id="rId6" Type="http://schemas.openxmlformats.org/officeDocument/2006/relationships/image" Target="../media/image10.png"/><Relationship Id="rId7" Type="http://schemas.openxmlformats.org/officeDocument/2006/relationships/image" Target="../media/image11.png"/><Relationship Id="rId8" Type="http://schemas.openxmlformats.org/officeDocument/2006/relationships/image" Target="../media/image1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FE2F3"/>
        </a:solidFill>
      </p:bgPr>
    </p:bg>
    <p:spTree>
      <p:nvGrpSpPr>
        <p:cNvPr id="308" name="Shape 308"/>
        <p:cNvGrpSpPr/>
        <p:nvPr/>
      </p:nvGrpSpPr>
      <p:grpSpPr>
        <a:xfrm>
          <a:off x="0" y="0"/>
          <a:ext cx="0" cy="0"/>
          <a:chOff x="0" y="0"/>
          <a:chExt cx="0" cy="0"/>
        </a:xfrm>
      </p:grpSpPr>
      <p:pic>
        <p:nvPicPr>
          <p:cNvPr id="309" name="Google Shape;309;p64"/>
          <p:cNvPicPr preferRelativeResize="0"/>
          <p:nvPr/>
        </p:nvPicPr>
        <p:blipFill rotWithShape="1">
          <a:blip r:embed="rId3">
            <a:alphaModFix/>
          </a:blip>
          <a:srcRect b="0" l="0" r="28779" t="0"/>
          <a:stretch/>
        </p:blipFill>
        <p:spPr>
          <a:xfrm>
            <a:off x="5185678" y="1637900"/>
            <a:ext cx="3629549" cy="704850"/>
          </a:xfrm>
          <a:prstGeom prst="rect">
            <a:avLst/>
          </a:prstGeom>
          <a:noFill/>
          <a:ln>
            <a:noFill/>
          </a:ln>
        </p:spPr>
      </p:pic>
      <p:pic>
        <p:nvPicPr>
          <p:cNvPr id="310" name="Google Shape;310;p64"/>
          <p:cNvPicPr preferRelativeResize="0"/>
          <p:nvPr/>
        </p:nvPicPr>
        <p:blipFill rotWithShape="1">
          <a:blip r:embed="rId4">
            <a:alphaModFix/>
          </a:blip>
          <a:srcRect b="0" l="0" r="2666" t="0"/>
          <a:stretch/>
        </p:blipFill>
        <p:spPr>
          <a:xfrm>
            <a:off x="5185675" y="2928128"/>
            <a:ext cx="3491600" cy="661147"/>
          </a:xfrm>
          <a:prstGeom prst="rect">
            <a:avLst/>
          </a:prstGeom>
          <a:noFill/>
          <a:ln>
            <a:noFill/>
          </a:ln>
        </p:spPr>
      </p:pic>
      <p:pic>
        <p:nvPicPr>
          <p:cNvPr id="311" name="Google Shape;311;p64"/>
          <p:cNvPicPr preferRelativeResize="0"/>
          <p:nvPr/>
        </p:nvPicPr>
        <p:blipFill rotWithShape="1">
          <a:blip r:embed="rId5">
            <a:alphaModFix/>
          </a:blip>
          <a:srcRect b="0" l="0" r="1117" t="0"/>
          <a:stretch/>
        </p:blipFill>
        <p:spPr>
          <a:xfrm>
            <a:off x="5185675" y="2286700"/>
            <a:ext cx="3491600" cy="684700"/>
          </a:xfrm>
          <a:prstGeom prst="rect">
            <a:avLst/>
          </a:prstGeom>
          <a:noFill/>
          <a:ln>
            <a:noFill/>
          </a:ln>
        </p:spPr>
      </p:pic>
      <p:sp>
        <p:nvSpPr>
          <p:cNvPr id="312" name="Google Shape;312;p64"/>
          <p:cNvSpPr txBox="1"/>
          <p:nvPr>
            <p:ph type="ctrTitle"/>
          </p:nvPr>
        </p:nvSpPr>
        <p:spPr>
          <a:xfrm>
            <a:off x="238325" y="1262875"/>
            <a:ext cx="4477500" cy="176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000000"/>
                </a:solidFill>
                <a:latin typeface="Arial"/>
                <a:ea typeface="Arial"/>
                <a:cs typeface="Arial"/>
                <a:sym typeface="Arial"/>
              </a:rPr>
              <a:t>Uber’s </a:t>
            </a:r>
            <a:r>
              <a:rPr lang="en" sz="3600">
                <a:solidFill>
                  <a:srgbClr val="000000"/>
                </a:solidFill>
              </a:rPr>
              <a:t>Digital</a:t>
            </a:r>
            <a:r>
              <a:rPr lang="en" sz="3600">
                <a:solidFill>
                  <a:srgbClr val="000000"/>
                </a:solidFill>
                <a:latin typeface="Arial"/>
                <a:ea typeface="Arial"/>
                <a:cs typeface="Arial"/>
                <a:sym typeface="Arial"/>
              </a:rPr>
              <a:t> Marketing Strategy</a:t>
            </a:r>
            <a:endParaRPr sz="2200"/>
          </a:p>
        </p:txBody>
      </p:sp>
      <p:sp>
        <p:nvSpPr>
          <p:cNvPr id="313" name="Google Shape;313;p64"/>
          <p:cNvSpPr txBox="1"/>
          <p:nvPr>
            <p:ph idx="1" type="subTitle"/>
          </p:nvPr>
        </p:nvSpPr>
        <p:spPr>
          <a:xfrm>
            <a:off x="819100" y="3051400"/>
            <a:ext cx="3787800" cy="414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t>Marketing Objective: Action</a:t>
            </a:r>
            <a:endParaRPr b="1"/>
          </a:p>
        </p:txBody>
      </p:sp>
      <p:sp>
        <p:nvSpPr>
          <p:cNvPr id="314" name="Google Shape;314;p64"/>
          <p:cNvSpPr txBox="1"/>
          <p:nvPr>
            <p:ph idx="1" type="subTitle"/>
          </p:nvPr>
        </p:nvSpPr>
        <p:spPr>
          <a:xfrm>
            <a:off x="238325" y="3443150"/>
            <a:ext cx="3787800" cy="1588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200">
                <a:solidFill>
                  <a:srgbClr val="000000"/>
                </a:solidFill>
                <a:latin typeface="Arial"/>
                <a:ea typeface="Arial"/>
                <a:cs typeface="Arial"/>
                <a:sym typeface="Arial"/>
              </a:rPr>
              <a:t>Group 3</a:t>
            </a:r>
            <a:endParaRPr b="1" sz="1200">
              <a:solidFill>
                <a:srgbClr val="000000"/>
              </a:solidFill>
              <a:latin typeface="Arial"/>
              <a:ea typeface="Arial"/>
              <a:cs typeface="Arial"/>
              <a:sym typeface="Arial"/>
            </a:endParaRPr>
          </a:p>
          <a:p>
            <a:pPr indent="0" lvl="0" marL="0" rtl="0" algn="l">
              <a:lnSpc>
                <a:spcPct val="115000"/>
              </a:lnSpc>
              <a:spcBef>
                <a:spcPts val="0"/>
              </a:spcBef>
              <a:spcAft>
                <a:spcPts val="0"/>
              </a:spcAft>
              <a:buNone/>
            </a:pPr>
            <a:r>
              <a:rPr lang="en" sz="1200">
                <a:solidFill>
                  <a:srgbClr val="000000"/>
                </a:solidFill>
                <a:latin typeface="Arial"/>
                <a:ea typeface="Arial"/>
                <a:cs typeface="Arial"/>
                <a:sym typeface="Arial"/>
              </a:rPr>
              <a:t>A047 – Smridhi Arya</a:t>
            </a:r>
            <a:endParaRPr sz="1200">
              <a:solidFill>
                <a:srgbClr val="000000"/>
              </a:solidFill>
              <a:latin typeface="Arial"/>
              <a:ea typeface="Arial"/>
              <a:cs typeface="Arial"/>
              <a:sym typeface="Arial"/>
            </a:endParaRPr>
          </a:p>
          <a:p>
            <a:pPr indent="0" lvl="0" marL="0" rtl="0" algn="l">
              <a:lnSpc>
                <a:spcPct val="115000"/>
              </a:lnSpc>
              <a:spcBef>
                <a:spcPts val="0"/>
              </a:spcBef>
              <a:spcAft>
                <a:spcPts val="0"/>
              </a:spcAft>
              <a:buNone/>
            </a:pPr>
            <a:r>
              <a:rPr lang="en" sz="1200">
                <a:solidFill>
                  <a:srgbClr val="000000"/>
                </a:solidFill>
                <a:latin typeface="Arial"/>
                <a:ea typeface="Arial"/>
                <a:cs typeface="Arial"/>
                <a:sym typeface="Arial"/>
              </a:rPr>
              <a:t>G017 – Khyati Mehta</a:t>
            </a:r>
            <a:endParaRPr sz="1200">
              <a:solidFill>
                <a:srgbClr val="000000"/>
              </a:solidFill>
              <a:latin typeface="Arial"/>
              <a:ea typeface="Arial"/>
              <a:cs typeface="Arial"/>
              <a:sym typeface="Arial"/>
            </a:endParaRPr>
          </a:p>
          <a:p>
            <a:pPr indent="0" lvl="0" marL="0" rtl="0" algn="l">
              <a:lnSpc>
                <a:spcPct val="115000"/>
              </a:lnSpc>
              <a:spcBef>
                <a:spcPts val="0"/>
              </a:spcBef>
              <a:spcAft>
                <a:spcPts val="0"/>
              </a:spcAft>
              <a:buNone/>
            </a:pPr>
            <a:r>
              <a:rPr lang="en" sz="1200">
                <a:solidFill>
                  <a:srgbClr val="000000"/>
                </a:solidFill>
                <a:latin typeface="Arial"/>
                <a:ea typeface="Arial"/>
                <a:cs typeface="Arial"/>
                <a:sym typeface="Arial"/>
              </a:rPr>
              <a:t>I001 – Rudrapriya Bose</a:t>
            </a:r>
            <a:endParaRPr sz="1200">
              <a:solidFill>
                <a:srgbClr val="000000"/>
              </a:solidFill>
              <a:latin typeface="Arial"/>
              <a:ea typeface="Arial"/>
              <a:cs typeface="Arial"/>
              <a:sym typeface="Arial"/>
            </a:endParaRPr>
          </a:p>
          <a:p>
            <a:pPr indent="0" lvl="0" marL="0" rtl="0" algn="l">
              <a:lnSpc>
                <a:spcPct val="115000"/>
              </a:lnSpc>
              <a:spcBef>
                <a:spcPts val="0"/>
              </a:spcBef>
              <a:spcAft>
                <a:spcPts val="0"/>
              </a:spcAft>
              <a:buNone/>
            </a:pPr>
            <a:r>
              <a:rPr lang="en" sz="1200">
                <a:solidFill>
                  <a:srgbClr val="000000"/>
                </a:solidFill>
                <a:latin typeface="Arial"/>
                <a:ea typeface="Arial"/>
                <a:cs typeface="Arial"/>
                <a:sym typeface="Arial"/>
              </a:rPr>
              <a:t>I017 – Dushyant Sharma</a:t>
            </a:r>
            <a:endParaRPr sz="1200">
              <a:solidFill>
                <a:srgbClr val="000000"/>
              </a:solidFill>
              <a:latin typeface="Arial"/>
              <a:ea typeface="Arial"/>
              <a:cs typeface="Arial"/>
              <a:sym typeface="Arial"/>
            </a:endParaRPr>
          </a:p>
          <a:p>
            <a:pPr indent="0" lvl="0" marL="0" rtl="0" algn="l">
              <a:lnSpc>
                <a:spcPct val="115000"/>
              </a:lnSpc>
              <a:spcBef>
                <a:spcPts val="0"/>
              </a:spcBef>
              <a:spcAft>
                <a:spcPts val="0"/>
              </a:spcAft>
              <a:buNone/>
            </a:pPr>
            <a:r>
              <a:rPr lang="en" sz="1200">
                <a:solidFill>
                  <a:srgbClr val="000000"/>
                </a:solidFill>
                <a:latin typeface="Arial"/>
                <a:ea typeface="Arial"/>
                <a:cs typeface="Arial"/>
                <a:sym typeface="Arial"/>
              </a:rPr>
              <a:t>I024 – Guneet Singh</a:t>
            </a:r>
            <a:endParaRPr sz="1200">
              <a:solidFill>
                <a:srgbClr val="000000"/>
              </a:solidFill>
              <a:latin typeface="Arial"/>
              <a:ea typeface="Arial"/>
              <a:cs typeface="Arial"/>
              <a:sym typeface="Arial"/>
            </a:endParaRPr>
          </a:p>
          <a:p>
            <a:pPr indent="0" lvl="0" marL="0" rtl="0" algn="l">
              <a:lnSpc>
                <a:spcPct val="115000"/>
              </a:lnSpc>
              <a:spcBef>
                <a:spcPts val="0"/>
              </a:spcBef>
              <a:spcAft>
                <a:spcPts val="0"/>
              </a:spcAft>
              <a:buNone/>
            </a:pPr>
            <a:r>
              <a:rPr lang="en" sz="1200">
                <a:solidFill>
                  <a:srgbClr val="000000"/>
                </a:solidFill>
                <a:latin typeface="Arial"/>
                <a:ea typeface="Arial"/>
                <a:cs typeface="Arial"/>
                <a:sym typeface="Arial"/>
              </a:rPr>
              <a:t>I041 – Shubhankar Singha</a:t>
            </a:r>
            <a:endParaRPr sz="1400"/>
          </a:p>
        </p:txBody>
      </p:sp>
      <p:pic>
        <p:nvPicPr>
          <p:cNvPr id="315" name="Google Shape;315;p64"/>
          <p:cNvPicPr preferRelativeResize="0"/>
          <p:nvPr/>
        </p:nvPicPr>
        <p:blipFill>
          <a:blip r:embed="rId6">
            <a:alphaModFix/>
          </a:blip>
          <a:stretch>
            <a:fillRect/>
          </a:stretch>
        </p:blipFill>
        <p:spPr>
          <a:xfrm>
            <a:off x="7124153" y="94850"/>
            <a:ext cx="1755200" cy="895750"/>
          </a:xfrm>
          <a:prstGeom prst="rect">
            <a:avLst/>
          </a:prstGeom>
          <a:noFill/>
          <a:ln>
            <a:noFill/>
          </a:ln>
        </p:spPr>
      </p:pic>
      <p:pic>
        <p:nvPicPr>
          <p:cNvPr descr="Open Chromebook laptop computer" id="316" name="Google Shape;316;p64"/>
          <p:cNvPicPr preferRelativeResize="0"/>
          <p:nvPr/>
        </p:nvPicPr>
        <p:blipFill rotWithShape="1">
          <a:blip r:embed="rId7">
            <a:alphaModFix/>
          </a:blip>
          <a:srcRect b="0" l="0" r="3344" t="0"/>
          <a:stretch/>
        </p:blipFill>
        <p:spPr>
          <a:xfrm>
            <a:off x="4606900" y="1399750"/>
            <a:ext cx="4537098" cy="2822399"/>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9" name="Shape 559"/>
        <p:cNvGrpSpPr/>
        <p:nvPr/>
      </p:nvGrpSpPr>
      <p:grpSpPr>
        <a:xfrm>
          <a:off x="0" y="0"/>
          <a:ext cx="0" cy="0"/>
          <a:chOff x="0" y="0"/>
          <a:chExt cx="0" cy="0"/>
        </a:xfrm>
      </p:grpSpPr>
      <p:sp>
        <p:nvSpPr>
          <p:cNvPr id="560" name="Google Shape;560;p73"/>
          <p:cNvSpPr/>
          <p:nvPr/>
        </p:nvSpPr>
        <p:spPr>
          <a:xfrm>
            <a:off x="938089" y="668216"/>
            <a:ext cx="2171702" cy="1498957"/>
          </a:xfrm>
          <a:prstGeom prst="roundRect">
            <a:avLst>
              <a:gd fmla="val 16667" name="adj"/>
            </a:avLst>
          </a:prstGeom>
          <a:solidFill>
            <a:srgbClr val="595959"/>
          </a:solidFill>
          <a:ln cap="flat" cmpd="sng" w="12700">
            <a:solidFill>
              <a:srgbClr val="0C0C0C"/>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561" name="Google Shape;561;p73"/>
          <p:cNvSpPr/>
          <p:nvPr/>
        </p:nvSpPr>
        <p:spPr>
          <a:xfrm>
            <a:off x="1334261" y="436963"/>
            <a:ext cx="1379360" cy="326782"/>
          </a:xfrm>
          <a:prstGeom prst="roundRect">
            <a:avLst>
              <a:gd fmla="val 16667" name="adj"/>
            </a:avLst>
          </a:prstGeom>
          <a:solidFill>
            <a:srgbClr val="1F3864"/>
          </a:solidFill>
          <a:ln cap="flat" cmpd="sng" w="12700">
            <a:solidFill>
              <a:srgbClr val="0C0C0C"/>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1100">
                <a:solidFill>
                  <a:schemeClr val="lt1"/>
                </a:solidFill>
                <a:latin typeface="Calibri"/>
                <a:ea typeface="Calibri"/>
                <a:cs typeface="Calibri"/>
                <a:sym typeface="Calibri"/>
              </a:rPr>
              <a:t>Mobile Application</a:t>
            </a:r>
            <a:endParaRPr b="1" sz="1100">
              <a:solidFill>
                <a:schemeClr val="lt1"/>
              </a:solidFill>
              <a:latin typeface="Calibri"/>
              <a:ea typeface="Calibri"/>
              <a:cs typeface="Calibri"/>
              <a:sym typeface="Calibri"/>
            </a:endParaRPr>
          </a:p>
        </p:txBody>
      </p:sp>
      <p:sp>
        <p:nvSpPr>
          <p:cNvPr id="562" name="Google Shape;562;p73"/>
          <p:cNvSpPr txBox="1"/>
          <p:nvPr/>
        </p:nvSpPr>
        <p:spPr>
          <a:xfrm>
            <a:off x="1087295" y="763744"/>
            <a:ext cx="979715" cy="207749"/>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900">
                <a:solidFill>
                  <a:schemeClr val="lt1"/>
                </a:solidFill>
                <a:latin typeface="Calibri"/>
                <a:ea typeface="Calibri"/>
                <a:cs typeface="Calibri"/>
                <a:sym typeface="Calibri"/>
              </a:rPr>
              <a:t>Criteria Met</a:t>
            </a:r>
            <a:endParaRPr sz="900">
              <a:solidFill>
                <a:schemeClr val="lt1"/>
              </a:solidFill>
              <a:latin typeface="Calibri"/>
              <a:ea typeface="Calibri"/>
              <a:cs typeface="Calibri"/>
              <a:sym typeface="Calibri"/>
            </a:endParaRPr>
          </a:p>
        </p:txBody>
      </p:sp>
      <p:sp>
        <p:nvSpPr>
          <p:cNvPr id="563" name="Google Shape;563;p73"/>
          <p:cNvSpPr/>
          <p:nvPr/>
        </p:nvSpPr>
        <p:spPr>
          <a:xfrm>
            <a:off x="1018098" y="944577"/>
            <a:ext cx="1993314" cy="452303"/>
          </a:xfrm>
          <a:prstGeom prst="roundRect">
            <a:avLst>
              <a:gd fmla="val 16667" name="adj"/>
            </a:avLst>
          </a:prstGeom>
          <a:solidFill>
            <a:schemeClr val="lt1"/>
          </a:solidFill>
          <a:ln cap="flat" cmpd="sng" w="12700">
            <a:solidFill>
              <a:srgbClr val="0C0C0C"/>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l">
              <a:spcBef>
                <a:spcPts val="0"/>
              </a:spcBef>
              <a:spcAft>
                <a:spcPts val="0"/>
              </a:spcAft>
              <a:buNone/>
            </a:pPr>
            <a:r>
              <a:rPr b="1" lang="en" sz="800">
                <a:solidFill>
                  <a:schemeClr val="dk1"/>
                </a:solidFill>
                <a:latin typeface="Calibri"/>
                <a:ea typeface="Calibri"/>
                <a:cs typeface="Calibri"/>
                <a:sym typeface="Calibri"/>
              </a:rPr>
              <a:t>Must Have</a:t>
            </a:r>
            <a:endParaRPr b="1" sz="800">
              <a:solidFill>
                <a:schemeClr val="dk1"/>
              </a:solidFill>
              <a:latin typeface="Calibri"/>
              <a:ea typeface="Calibri"/>
              <a:cs typeface="Calibri"/>
              <a:sym typeface="Calibri"/>
            </a:endParaRPr>
          </a:p>
        </p:txBody>
      </p:sp>
      <p:sp>
        <p:nvSpPr>
          <p:cNvPr id="564" name="Google Shape;564;p73"/>
          <p:cNvSpPr/>
          <p:nvPr/>
        </p:nvSpPr>
        <p:spPr>
          <a:xfrm>
            <a:off x="1566641" y="1040106"/>
            <a:ext cx="423977" cy="271055"/>
          </a:xfrm>
          <a:prstGeom prst="roundRect">
            <a:avLst>
              <a:gd fmla="val 16667" name="adj"/>
            </a:avLst>
          </a:prstGeom>
          <a:solidFill>
            <a:schemeClr val="accent6"/>
          </a:solidFill>
          <a:ln cap="flat" cmpd="sng" w="12700">
            <a:solidFill>
              <a:schemeClr val="l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chemeClr val="lt1"/>
                </a:solidFill>
                <a:latin typeface="Calibri"/>
                <a:ea typeface="Calibri"/>
                <a:cs typeface="Calibri"/>
                <a:sym typeface="Calibri"/>
              </a:rPr>
              <a:t>100%</a:t>
            </a:r>
            <a:endParaRPr sz="800">
              <a:solidFill>
                <a:schemeClr val="lt1"/>
              </a:solidFill>
              <a:latin typeface="Calibri"/>
              <a:ea typeface="Calibri"/>
              <a:cs typeface="Calibri"/>
              <a:sym typeface="Calibri"/>
            </a:endParaRPr>
          </a:p>
        </p:txBody>
      </p:sp>
      <p:sp>
        <p:nvSpPr>
          <p:cNvPr id="565" name="Google Shape;565;p73"/>
          <p:cNvSpPr txBox="1"/>
          <p:nvPr/>
        </p:nvSpPr>
        <p:spPr>
          <a:xfrm>
            <a:off x="1963163" y="1079263"/>
            <a:ext cx="624160" cy="196207"/>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800">
                <a:solidFill>
                  <a:schemeClr val="dk1"/>
                </a:solidFill>
                <a:latin typeface="Calibri"/>
                <a:ea typeface="Calibri"/>
                <a:cs typeface="Calibri"/>
                <a:sym typeface="Calibri"/>
              </a:rPr>
              <a:t>Could Have</a:t>
            </a:r>
            <a:endParaRPr b="1" sz="800">
              <a:solidFill>
                <a:schemeClr val="dk1"/>
              </a:solidFill>
              <a:latin typeface="Calibri"/>
              <a:ea typeface="Calibri"/>
              <a:cs typeface="Calibri"/>
              <a:sym typeface="Calibri"/>
            </a:endParaRPr>
          </a:p>
        </p:txBody>
      </p:sp>
      <p:sp>
        <p:nvSpPr>
          <p:cNvPr id="566" name="Google Shape;566;p73"/>
          <p:cNvSpPr/>
          <p:nvPr/>
        </p:nvSpPr>
        <p:spPr>
          <a:xfrm>
            <a:off x="2559867" y="1052347"/>
            <a:ext cx="422912" cy="271055"/>
          </a:xfrm>
          <a:prstGeom prst="roundRect">
            <a:avLst>
              <a:gd fmla="val 16667" name="adj"/>
            </a:avLst>
          </a:prstGeom>
          <a:solidFill>
            <a:schemeClr val="accent6"/>
          </a:solidFill>
          <a:ln cap="flat" cmpd="sng" w="12700">
            <a:solidFill>
              <a:schemeClr val="l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chemeClr val="lt1"/>
                </a:solidFill>
                <a:latin typeface="Calibri"/>
                <a:ea typeface="Calibri"/>
                <a:cs typeface="Calibri"/>
                <a:sym typeface="Calibri"/>
              </a:rPr>
              <a:t>100%</a:t>
            </a:r>
            <a:endParaRPr sz="800">
              <a:solidFill>
                <a:schemeClr val="lt1"/>
              </a:solidFill>
              <a:latin typeface="Calibri"/>
              <a:ea typeface="Calibri"/>
              <a:cs typeface="Calibri"/>
              <a:sym typeface="Calibri"/>
            </a:endParaRPr>
          </a:p>
        </p:txBody>
      </p:sp>
      <p:sp>
        <p:nvSpPr>
          <p:cNvPr id="567" name="Google Shape;567;p73"/>
          <p:cNvSpPr/>
          <p:nvPr/>
        </p:nvSpPr>
        <p:spPr>
          <a:xfrm>
            <a:off x="1027282" y="1458088"/>
            <a:ext cx="1993314" cy="573557"/>
          </a:xfrm>
          <a:prstGeom prst="roundRect">
            <a:avLst>
              <a:gd fmla="val 16667" name="adj"/>
            </a:avLst>
          </a:prstGeom>
          <a:solidFill>
            <a:schemeClr val="lt1"/>
          </a:solidFill>
          <a:ln cap="flat" cmpd="sng" w="12700">
            <a:solidFill>
              <a:srgbClr val="0C0C0C"/>
            </a:solidFill>
            <a:prstDash val="solid"/>
            <a:miter lim="800000"/>
            <a:headEnd len="sm" w="sm" type="none"/>
            <a:tailEnd len="sm" w="sm" type="none"/>
          </a:ln>
        </p:spPr>
        <p:txBody>
          <a:bodyPr anchorCtr="0" anchor="ctr" bIns="34275" lIns="68575" spcFirstLastPara="1" rIns="68575" wrap="square" tIns="34275">
            <a:noAutofit/>
          </a:bodyPr>
          <a:lstStyle/>
          <a:p>
            <a:pPr indent="-127000" lvl="0" marL="127000" marR="0" rtl="0" algn="l">
              <a:spcBef>
                <a:spcPts val="0"/>
              </a:spcBef>
              <a:spcAft>
                <a:spcPts val="0"/>
              </a:spcAft>
              <a:buClr>
                <a:schemeClr val="dk1"/>
              </a:buClr>
              <a:buSzPts val="800"/>
              <a:buFont typeface="Arial"/>
              <a:buChar char="•"/>
            </a:pPr>
            <a:r>
              <a:rPr b="1" lang="en" sz="800">
                <a:solidFill>
                  <a:schemeClr val="dk1"/>
                </a:solidFill>
                <a:latin typeface="Calibri"/>
                <a:ea typeface="Calibri"/>
                <a:cs typeface="Calibri"/>
                <a:sym typeface="Calibri"/>
              </a:rPr>
              <a:t>Able to get all information required on transport and options.</a:t>
            </a:r>
            <a:endParaRPr sz="1100"/>
          </a:p>
          <a:p>
            <a:pPr indent="-127000" lvl="0" marL="127000" marR="0" rtl="0" algn="l">
              <a:spcBef>
                <a:spcPts val="0"/>
              </a:spcBef>
              <a:spcAft>
                <a:spcPts val="0"/>
              </a:spcAft>
              <a:buClr>
                <a:schemeClr val="dk1"/>
              </a:buClr>
              <a:buSzPts val="800"/>
              <a:buFont typeface="Arial"/>
              <a:buChar char="•"/>
            </a:pPr>
            <a:r>
              <a:rPr b="1" lang="en" sz="800">
                <a:solidFill>
                  <a:schemeClr val="dk1"/>
                </a:solidFill>
                <a:latin typeface="Calibri"/>
                <a:ea typeface="Calibri"/>
                <a:cs typeface="Calibri"/>
                <a:sym typeface="Calibri"/>
              </a:rPr>
              <a:t>Able to see information about safety &amp; driver quality.</a:t>
            </a:r>
            <a:endParaRPr b="1" sz="800">
              <a:solidFill>
                <a:schemeClr val="dk1"/>
              </a:solidFill>
              <a:latin typeface="Calibri"/>
              <a:ea typeface="Calibri"/>
              <a:cs typeface="Calibri"/>
              <a:sym typeface="Calibri"/>
            </a:endParaRPr>
          </a:p>
        </p:txBody>
      </p:sp>
      <p:sp>
        <p:nvSpPr>
          <p:cNvPr id="568" name="Google Shape;568;p73"/>
          <p:cNvSpPr/>
          <p:nvPr/>
        </p:nvSpPr>
        <p:spPr>
          <a:xfrm>
            <a:off x="938089" y="2443495"/>
            <a:ext cx="2171702" cy="1498957"/>
          </a:xfrm>
          <a:prstGeom prst="roundRect">
            <a:avLst>
              <a:gd fmla="val 16667" name="adj"/>
            </a:avLst>
          </a:prstGeom>
          <a:solidFill>
            <a:srgbClr val="595959"/>
          </a:solidFill>
          <a:ln cap="flat" cmpd="sng" w="12700">
            <a:solidFill>
              <a:srgbClr val="0C0C0C"/>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569" name="Google Shape;569;p73"/>
          <p:cNvSpPr/>
          <p:nvPr/>
        </p:nvSpPr>
        <p:spPr>
          <a:xfrm>
            <a:off x="1334261" y="2212242"/>
            <a:ext cx="1379360" cy="326782"/>
          </a:xfrm>
          <a:prstGeom prst="roundRect">
            <a:avLst>
              <a:gd fmla="val 16667" name="adj"/>
            </a:avLst>
          </a:prstGeom>
          <a:solidFill>
            <a:srgbClr val="1F3864"/>
          </a:solidFill>
          <a:ln cap="flat" cmpd="sng" w="12700">
            <a:solidFill>
              <a:srgbClr val="0C0C0C"/>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1100">
                <a:solidFill>
                  <a:schemeClr val="lt1"/>
                </a:solidFill>
                <a:latin typeface="Calibri"/>
                <a:ea typeface="Calibri"/>
                <a:cs typeface="Calibri"/>
                <a:sym typeface="Calibri"/>
              </a:rPr>
              <a:t>Uber Website</a:t>
            </a:r>
            <a:endParaRPr b="1" sz="1100">
              <a:solidFill>
                <a:schemeClr val="lt1"/>
              </a:solidFill>
              <a:latin typeface="Calibri"/>
              <a:ea typeface="Calibri"/>
              <a:cs typeface="Calibri"/>
              <a:sym typeface="Calibri"/>
            </a:endParaRPr>
          </a:p>
        </p:txBody>
      </p:sp>
      <p:sp>
        <p:nvSpPr>
          <p:cNvPr id="570" name="Google Shape;570;p73"/>
          <p:cNvSpPr txBox="1"/>
          <p:nvPr/>
        </p:nvSpPr>
        <p:spPr>
          <a:xfrm>
            <a:off x="1087295" y="2539024"/>
            <a:ext cx="979715" cy="207749"/>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900">
                <a:solidFill>
                  <a:schemeClr val="lt1"/>
                </a:solidFill>
                <a:latin typeface="Calibri"/>
                <a:ea typeface="Calibri"/>
                <a:cs typeface="Calibri"/>
                <a:sym typeface="Calibri"/>
              </a:rPr>
              <a:t>Criteria Met</a:t>
            </a:r>
            <a:endParaRPr sz="900">
              <a:solidFill>
                <a:schemeClr val="lt1"/>
              </a:solidFill>
              <a:latin typeface="Calibri"/>
              <a:ea typeface="Calibri"/>
              <a:cs typeface="Calibri"/>
              <a:sym typeface="Calibri"/>
            </a:endParaRPr>
          </a:p>
        </p:txBody>
      </p:sp>
      <p:sp>
        <p:nvSpPr>
          <p:cNvPr id="571" name="Google Shape;571;p73"/>
          <p:cNvSpPr/>
          <p:nvPr/>
        </p:nvSpPr>
        <p:spPr>
          <a:xfrm>
            <a:off x="1018098" y="2719856"/>
            <a:ext cx="1993314" cy="452303"/>
          </a:xfrm>
          <a:prstGeom prst="roundRect">
            <a:avLst>
              <a:gd fmla="val 16667" name="adj"/>
            </a:avLst>
          </a:prstGeom>
          <a:solidFill>
            <a:schemeClr val="lt1"/>
          </a:solidFill>
          <a:ln cap="flat" cmpd="sng" w="12700">
            <a:solidFill>
              <a:srgbClr val="0C0C0C"/>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l">
              <a:spcBef>
                <a:spcPts val="0"/>
              </a:spcBef>
              <a:spcAft>
                <a:spcPts val="0"/>
              </a:spcAft>
              <a:buNone/>
            </a:pPr>
            <a:r>
              <a:rPr b="1" lang="en" sz="800">
                <a:solidFill>
                  <a:schemeClr val="dk1"/>
                </a:solidFill>
                <a:latin typeface="Calibri"/>
                <a:ea typeface="Calibri"/>
                <a:cs typeface="Calibri"/>
                <a:sym typeface="Calibri"/>
              </a:rPr>
              <a:t>Must Have</a:t>
            </a:r>
            <a:endParaRPr b="1" sz="800">
              <a:solidFill>
                <a:schemeClr val="dk1"/>
              </a:solidFill>
              <a:latin typeface="Calibri"/>
              <a:ea typeface="Calibri"/>
              <a:cs typeface="Calibri"/>
              <a:sym typeface="Calibri"/>
            </a:endParaRPr>
          </a:p>
        </p:txBody>
      </p:sp>
      <p:sp>
        <p:nvSpPr>
          <p:cNvPr id="572" name="Google Shape;572;p73"/>
          <p:cNvSpPr/>
          <p:nvPr/>
        </p:nvSpPr>
        <p:spPr>
          <a:xfrm>
            <a:off x="1566641" y="2815385"/>
            <a:ext cx="423977" cy="271055"/>
          </a:xfrm>
          <a:prstGeom prst="roundRect">
            <a:avLst>
              <a:gd fmla="val 16667" name="adj"/>
            </a:avLst>
          </a:prstGeom>
          <a:solidFill>
            <a:schemeClr val="accent6"/>
          </a:solidFill>
          <a:ln cap="flat" cmpd="sng" w="12700">
            <a:solidFill>
              <a:schemeClr val="l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chemeClr val="lt1"/>
                </a:solidFill>
                <a:latin typeface="Calibri"/>
                <a:ea typeface="Calibri"/>
                <a:cs typeface="Calibri"/>
                <a:sym typeface="Calibri"/>
              </a:rPr>
              <a:t>100%</a:t>
            </a:r>
            <a:endParaRPr sz="800">
              <a:solidFill>
                <a:schemeClr val="lt1"/>
              </a:solidFill>
              <a:latin typeface="Calibri"/>
              <a:ea typeface="Calibri"/>
              <a:cs typeface="Calibri"/>
              <a:sym typeface="Calibri"/>
            </a:endParaRPr>
          </a:p>
        </p:txBody>
      </p:sp>
      <p:sp>
        <p:nvSpPr>
          <p:cNvPr id="573" name="Google Shape;573;p73"/>
          <p:cNvSpPr txBox="1"/>
          <p:nvPr/>
        </p:nvSpPr>
        <p:spPr>
          <a:xfrm>
            <a:off x="1963163" y="2854543"/>
            <a:ext cx="624160" cy="196207"/>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800">
                <a:solidFill>
                  <a:schemeClr val="dk1"/>
                </a:solidFill>
                <a:latin typeface="Calibri"/>
                <a:ea typeface="Calibri"/>
                <a:cs typeface="Calibri"/>
                <a:sym typeface="Calibri"/>
              </a:rPr>
              <a:t>Could Have</a:t>
            </a:r>
            <a:endParaRPr b="1" sz="800">
              <a:solidFill>
                <a:schemeClr val="dk1"/>
              </a:solidFill>
              <a:latin typeface="Calibri"/>
              <a:ea typeface="Calibri"/>
              <a:cs typeface="Calibri"/>
              <a:sym typeface="Calibri"/>
            </a:endParaRPr>
          </a:p>
        </p:txBody>
      </p:sp>
      <p:sp>
        <p:nvSpPr>
          <p:cNvPr id="574" name="Google Shape;574;p73"/>
          <p:cNvSpPr/>
          <p:nvPr/>
        </p:nvSpPr>
        <p:spPr>
          <a:xfrm>
            <a:off x="2559867" y="2827626"/>
            <a:ext cx="422912" cy="271055"/>
          </a:xfrm>
          <a:prstGeom prst="roundRect">
            <a:avLst>
              <a:gd fmla="val 16667" name="adj"/>
            </a:avLst>
          </a:prstGeom>
          <a:solidFill>
            <a:schemeClr val="accent6"/>
          </a:solidFill>
          <a:ln cap="flat" cmpd="sng" w="12700">
            <a:solidFill>
              <a:schemeClr val="l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chemeClr val="lt1"/>
                </a:solidFill>
                <a:latin typeface="Calibri"/>
                <a:ea typeface="Calibri"/>
                <a:cs typeface="Calibri"/>
                <a:sym typeface="Calibri"/>
              </a:rPr>
              <a:t>100%</a:t>
            </a:r>
            <a:endParaRPr sz="800">
              <a:solidFill>
                <a:schemeClr val="lt1"/>
              </a:solidFill>
              <a:latin typeface="Calibri"/>
              <a:ea typeface="Calibri"/>
              <a:cs typeface="Calibri"/>
              <a:sym typeface="Calibri"/>
            </a:endParaRPr>
          </a:p>
        </p:txBody>
      </p:sp>
      <p:sp>
        <p:nvSpPr>
          <p:cNvPr id="575" name="Google Shape;575;p73"/>
          <p:cNvSpPr/>
          <p:nvPr/>
        </p:nvSpPr>
        <p:spPr>
          <a:xfrm>
            <a:off x="1027282" y="3233367"/>
            <a:ext cx="1993314" cy="573557"/>
          </a:xfrm>
          <a:prstGeom prst="roundRect">
            <a:avLst>
              <a:gd fmla="val 16667" name="adj"/>
            </a:avLst>
          </a:prstGeom>
          <a:solidFill>
            <a:schemeClr val="lt1"/>
          </a:solidFill>
          <a:ln cap="flat" cmpd="sng" w="12700">
            <a:solidFill>
              <a:srgbClr val="0C0C0C"/>
            </a:solidFill>
            <a:prstDash val="solid"/>
            <a:miter lim="800000"/>
            <a:headEnd len="sm" w="sm" type="none"/>
            <a:tailEnd len="sm" w="sm" type="none"/>
          </a:ln>
        </p:spPr>
        <p:txBody>
          <a:bodyPr anchorCtr="0" anchor="ctr" bIns="34275" lIns="68575" spcFirstLastPara="1" rIns="68575" wrap="square" tIns="34275">
            <a:noAutofit/>
          </a:bodyPr>
          <a:lstStyle/>
          <a:p>
            <a:pPr indent="-127000" lvl="0" marL="127000" marR="0" rtl="0" algn="l">
              <a:spcBef>
                <a:spcPts val="0"/>
              </a:spcBef>
              <a:spcAft>
                <a:spcPts val="0"/>
              </a:spcAft>
              <a:buClr>
                <a:schemeClr val="dk1"/>
              </a:buClr>
              <a:buSzPts val="800"/>
              <a:buFont typeface="Arial"/>
              <a:buChar char="•"/>
            </a:pPr>
            <a:r>
              <a:rPr b="1" lang="en" sz="800">
                <a:solidFill>
                  <a:schemeClr val="dk1"/>
                </a:solidFill>
                <a:latin typeface="Calibri"/>
                <a:ea typeface="Calibri"/>
                <a:cs typeface="Calibri"/>
                <a:sym typeface="Calibri"/>
              </a:rPr>
              <a:t>Able to get all information required on transport and options.</a:t>
            </a:r>
            <a:endParaRPr sz="1100"/>
          </a:p>
          <a:p>
            <a:pPr indent="-127000" lvl="0" marL="127000" marR="0" rtl="0" algn="l">
              <a:spcBef>
                <a:spcPts val="0"/>
              </a:spcBef>
              <a:spcAft>
                <a:spcPts val="0"/>
              </a:spcAft>
              <a:buClr>
                <a:schemeClr val="dk1"/>
              </a:buClr>
              <a:buSzPts val="800"/>
              <a:buFont typeface="Arial"/>
              <a:buChar char="•"/>
            </a:pPr>
            <a:r>
              <a:rPr b="1" lang="en" sz="800">
                <a:solidFill>
                  <a:schemeClr val="dk1"/>
                </a:solidFill>
                <a:latin typeface="Calibri"/>
                <a:ea typeface="Calibri"/>
                <a:cs typeface="Calibri"/>
                <a:sym typeface="Calibri"/>
              </a:rPr>
              <a:t>Able to see information about safety &amp; driver quality.</a:t>
            </a:r>
            <a:endParaRPr b="1" sz="800">
              <a:solidFill>
                <a:schemeClr val="dk1"/>
              </a:solidFill>
              <a:latin typeface="Calibri"/>
              <a:ea typeface="Calibri"/>
              <a:cs typeface="Calibri"/>
              <a:sym typeface="Calibri"/>
            </a:endParaRPr>
          </a:p>
        </p:txBody>
      </p:sp>
      <p:sp>
        <p:nvSpPr>
          <p:cNvPr id="576" name="Google Shape;576;p73"/>
          <p:cNvSpPr txBox="1"/>
          <p:nvPr/>
        </p:nvSpPr>
        <p:spPr>
          <a:xfrm rot="-5400000">
            <a:off x="-2402460" y="2410167"/>
            <a:ext cx="5143500" cy="323165"/>
          </a:xfrm>
          <a:prstGeom prst="rect">
            <a:avLst/>
          </a:prstGeom>
          <a:solidFill>
            <a:srgbClr val="7F7F7F"/>
          </a:solid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n" sz="1200">
                <a:solidFill>
                  <a:schemeClr val="dk1"/>
                </a:solidFill>
                <a:latin typeface="Calibri"/>
                <a:ea typeface="Calibri"/>
                <a:cs typeface="Calibri"/>
                <a:sym typeface="Calibri"/>
              </a:rPr>
              <a:t>Touchpoint analysis</a:t>
            </a:r>
            <a:endParaRPr b="1" sz="1200">
              <a:solidFill>
                <a:schemeClr val="dk1"/>
              </a:solidFill>
              <a:latin typeface="Calibri"/>
              <a:ea typeface="Calibri"/>
              <a:cs typeface="Calibri"/>
              <a:sym typeface="Calibri"/>
            </a:endParaRPr>
          </a:p>
        </p:txBody>
      </p:sp>
      <p:sp>
        <p:nvSpPr>
          <p:cNvPr id="577" name="Google Shape;577;p73"/>
          <p:cNvSpPr/>
          <p:nvPr/>
        </p:nvSpPr>
        <p:spPr>
          <a:xfrm>
            <a:off x="3505963" y="647401"/>
            <a:ext cx="2171702" cy="1498957"/>
          </a:xfrm>
          <a:prstGeom prst="roundRect">
            <a:avLst>
              <a:gd fmla="val 16667" name="adj"/>
            </a:avLst>
          </a:prstGeom>
          <a:solidFill>
            <a:srgbClr val="595959"/>
          </a:solidFill>
          <a:ln cap="flat" cmpd="sng" w="12700">
            <a:solidFill>
              <a:srgbClr val="0C0C0C"/>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578" name="Google Shape;578;p73"/>
          <p:cNvSpPr/>
          <p:nvPr/>
        </p:nvSpPr>
        <p:spPr>
          <a:xfrm>
            <a:off x="3902135" y="416149"/>
            <a:ext cx="1379360" cy="326782"/>
          </a:xfrm>
          <a:prstGeom prst="roundRect">
            <a:avLst>
              <a:gd fmla="val 16667" name="adj"/>
            </a:avLst>
          </a:prstGeom>
          <a:solidFill>
            <a:srgbClr val="1F3864"/>
          </a:solidFill>
          <a:ln cap="flat" cmpd="sng" w="12700">
            <a:solidFill>
              <a:srgbClr val="0C0C0C"/>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1100">
                <a:solidFill>
                  <a:schemeClr val="lt1"/>
                </a:solidFill>
                <a:latin typeface="Calibri"/>
                <a:ea typeface="Calibri"/>
                <a:cs typeface="Calibri"/>
                <a:sym typeface="Calibri"/>
              </a:rPr>
              <a:t>Mobile Application</a:t>
            </a:r>
            <a:endParaRPr b="1" sz="1100">
              <a:solidFill>
                <a:schemeClr val="lt1"/>
              </a:solidFill>
              <a:latin typeface="Calibri"/>
              <a:ea typeface="Calibri"/>
              <a:cs typeface="Calibri"/>
              <a:sym typeface="Calibri"/>
            </a:endParaRPr>
          </a:p>
        </p:txBody>
      </p:sp>
      <p:sp>
        <p:nvSpPr>
          <p:cNvPr id="579" name="Google Shape;579;p73"/>
          <p:cNvSpPr txBox="1"/>
          <p:nvPr/>
        </p:nvSpPr>
        <p:spPr>
          <a:xfrm>
            <a:off x="3655169" y="742931"/>
            <a:ext cx="979715" cy="207749"/>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900">
                <a:solidFill>
                  <a:schemeClr val="lt1"/>
                </a:solidFill>
                <a:latin typeface="Calibri"/>
                <a:ea typeface="Calibri"/>
                <a:cs typeface="Calibri"/>
                <a:sym typeface="Calibri"/>
              </a:rPr>
              <a:t>Criteria Met</a:t>
            </a:r>
            <a:endParaRPr sz="900">
              <a:solidFill>
                <a:schemeClr val="lt1"/>
              </a:solidFill>
              <a:latin typeface="Calibri"/>
              <a:ea typeface="Calibri"/>
              <a:cs typeface="Calibri"/>
              <a:sym typeface="Calibri"/>
            </a:endParaRPr>
          </a:p>
        </p:txBody>
      </p:sp>
      <p:sp>
        <p:nvSpPr>
          <p:cNvPr id="580" name="Google Shape;580;p73"/>
          <p:cNvSpPr/>
          <p:nvPr/>
        </p:nvSpPr>
        <p:spPr>
          <a:xfrm>
            <a:off x="3585972" y="923763"/>
            <a:ext cx="1993314" cy="452303"/>
          </a:xfrm>
          <a:prstGeom prst="roundRect">
            <a:avLst>
              <a:gd fmla="val 16667" name="adj"/>
            </a:avLst>
          </a:prstGeom>
          <a:solidFill>
            <a:schemeClr val="lt1"/>
          </a:solidFill>
          <a:ln cap="flat" cmpd="sng" w="12700">
            <a:solidFill>
              <a:srgbClr val="0C0C0C"/>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l">
              <a:spcBef>
                <a:spcPts val="0"/>
              </a:spcBef>
              <a:spcAft>
                <a:spcPts val="0"/>
              </a:spcAft>
              <a:buNone/>
            </a:pPr>
            <a:r>
              <a:rPr b="1" lang="en" sz="800">
                <a:solidFill>
                  <a:schemeClr val="dk1"/>
                </a:solidFill>
                <a:latin typeface="Calibri"/>
                <a:ea typeface="Calibri"/>
                <a:cs typeface="Calibri"/>
                <a:sym typeface="Calibri"/>
              </a:rPr>
              <a:t>Must Have</a:t>
            </a:r>
            <a:endParaRPr b="1" sz="800">
              <a:solidFill>
                <a:schemeClr val="dk1"/>
              </a:solidFill>
              <a:latin typeface="Calibri"/>
              <a:ea typeface="Calibri"/>
              <a:cs typeface="Calibri"/>
              <a:sym typeface="Calibri"/>
            </a:endParaRPr>
          </a:p>
        </p:txBody>
      </p:sp>
      <p:sp>
        <p:nvSpPr>
          <p:cNvPr id="581" name="Google Shape;581;p73"/>
          <p:cNvSpPr/>
          <p:nvPr/>
        </p:nvSpPr>
        <p:spPr>
          <a:xfrm>
            <a:off x="4134515" y="1019292"/>
            <a:ext cx="423977" cy="271055"/>
          </a:xfrm>
          <a:prstGeom prst="roundRect">
            <a:avLst>
              <a:gd fmla="val 16667" name="adj"/>
            </a:avLst>
          </a:prstGeom>
          <a:solidFill>
            <a:schemeClr val="accent6"/>
          </a:solidFill>
          <a:ln cap="flat" cmpd="sng" w="12700">
            <a:solidFill>
              <a:schemeClr val="l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chemeClr val="lt1"/>
                </a:solidFill>
                <a:latin typeface="Calibri"/>
                <a:ea typeface="Calibri"/>
                <a:cs typeface="Calibri"/>
                <a:sym typeface="Calibri"/>
              </a:rPr>
              <a:t>100%</a:t>
            </a:r>
            <a:endParaRPr sz="800">
              <a:solidFill>
                <a:schemeClr val="lt1"/>
              </a:solidFill>
              <a:latin typeface="Calibri"/>
              <a:ea typeface="Calibri"/>
              <a:cs typeface="Calibri"/>
              <a:sym typeface="Calibri"/>
            </a:endParaRPr>
          </a:p>
        </p:txBody>
      </p:sp>
      <p:sp>
        <p:nvSpPr>
          <p:cNvPr id="582" name="Google Shape;582;p73"/>
          <p:cNvSpPr txBox="1"/>
          <p:nvPr/>
        </p:nvSpPr>
        <p:spPr>
          <a:xfrm>
            <a:off x="4531037" y="1058450"/>
            <a:ext cx="624160" cy="196207"/>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800">
                <a:solidFill>
                  <a:schemeClr val="dk1"/>
                </a:solidFill>
                <a:latin typeface="Calibri"/>
                <a:ea typeface="Calibri"/>
                <a:cs typeface="Calibri"/>
                <a:sym typeface="Calibri"/>
              </a:rPr>
              <a:t>Could Have</a:t>
            </a:r>
            <a:endParaRPr b="1" sz="800">
              <a:solidFill>
                <a:schemeClr val="dk1"/>
              </a:solidFill>
              <a:latin typeface="Calibri"/>
              <a:ea typeface="Calibri"/>
              <a:cs typeface="Calibri"/>
              <a:sym typeface="Calibri"/>
            </a:endParaRPr>
          </a:p>
        </p:txBody>
      </p:sp>
      <p:sp>
        <p:nvSpPr>
          <p:cNvPr id="583" name="Google Shape;583;p73"/>
          <p:cNvSpPr/>
          <p:nvPr/>
        </p:nvSpPr>
        <p:spPr>
          <a:xfrm>
            <a:off x="5127741" y="1031533"/>
            <a:ext cx="422912" cy="271055"/>
          </a:xfrm>
          <a:prstGeom prst="roundRect">
            <a:avLst>
              <a:gd fmla="val 16667" name="adj"/>
            </a:avLst>
          </a:prstGeom>
          <a:solidFill>
            <a:srgbClr val="757070"/>
          </a:solidFill>
          <a:ln cap="flat" cmpd="sng" w="12700">
            <a:solidFill>
              <a:schemeClr val="l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chemeClr val="lt1"/>
                </a:solidFill>
                <a:latin typeface="Calibri"/>
                <a:ea typeface="Calibri"/>
                <a:cs typeface="Calibri"/>
                <a:sym typeface="Calibri"/>
              </a:rPr>
              <a:t>0%</a:t>
            </a:r>
            <a:endParaRPr sz="800">
              <a:solidFill>
                <a:schemeClr val="lt1"/>
              </a:solidFill>
              <a:latin typeface="Calibri"/>
              <a:ea typeface="Calibri"/>
              <a:cs typeface="Calibri"/>
              <a:sym typeface="Calibri"/>
            </a:endParaRPr>
          </a:p>
        </p:txBody>
      </p:sp>
      <p:sp>
        <p:nvSpPr>
          <p:cNvPr id="584" name="Google Shape;584;p73"/>
          <p:cNvSpPr/>
          <p:nvPr/>
        </p:nvSpPr>
        <p:spPr>
          <a:xfrm>
            <a:off x="3595157" y="1437274"/>
            <a:ext cx="1993314" cy="573557"/>
          </a:xfrm>
          <a:prstGeom prst="roundRect">
            <a:avLst>
              <a:gd fmla="val 16667" name="adj"/>
            </a:avLst>
          </a:prstGeom>
          <a:solidFill>
            <a:schemeClr val="lt1"/>
          </a:solidFill>
          <a:ln cap="flat" cmpd="sng" w="12700">
            <a:solidFill>
              <a:srgbClr val="0C0C0C"/>
            </a:solidFill>
            <a:prstDash val="solid"/>
            <a:miter lim="800000"/>
            <a:headEnd len="sm" w="sm" type="none"/>
            <a:tailEnd len="sm" w="sm" type="none"/>
          </a:ln>
        </p:spPr>
        <p:txBody>
          <a:bodyPr anchorCtr="0" anchor="ctr" bIns="34275" lIns="68575" spcFirstLastPara="1" rIns="68575" wrap="square" tIns="34275">
            <a:noAutofit/>
          </a:bodyPr>
          <a:lstStyle/>
          <a:p>
            <a:pPr indent="-127000" lvl="0" marL="127000" marR="0" rtl="0" algn="l">
              <a:spcBef>
                <a:spcPts val="0"/>
              </a:spcBef>
              <a:spcAft>
                <a:spcPts val="0"/>
              </a:spcAft>
              <a:buClr>
                <a:schemeClr val="dk1"/>
              </a:buClr>
              <a:buSzPts val="800"/>
              <a:buFont typeface="Arial"/>
              <a:buChar char="•"/>
            </a:pPr>
            <a:r>
              <a:rPr b="1" lang="en" sz="800">
                <a:solidFill>
                  <a:schemeClr val="dk1"/>
                </a:solidFill>
                <a:latin typeface="Calibri"/>
                <a:ea typeface="Calibri"/>
                <a:cs typeface="Calibri"/>
                <a:sym typeface="Calibri"/>
              </a:rPr>
              <a:t>Would have been useful if the apps did the comparison between driving and Uber. </a:t>
            </a:r>
            <a:endParaRPr b="1" sz="800">
              <a:solidFill>
                <a:schemeClr val="dk1"/>
              </a:solidFill>
              <a:latin typeface="Calibri"/>
              <a:ea typeface="Calibri"/>
              <a:cs typeface="Calibri"/>
              <a:sym typeface="Calibri"/>
            </a:endParaRPr>
          </a:p>
        </p:txBody>
      </p:sp>
      <p:sp>
        <p:nvSpPr>
          <p:cNvPr id="585" name="Google Shape;585;p73"/>
          <p:cNvSpPr/>
          <p:nvPr/>
        </p:nvSpPr>
        <p:spPr>
          <a:xfrm>
            <a:off x="3505963" y="2422681"/>
            <a:ext cx="2171702" cy="1498957"/>
          </a:xfrm>
          <a:prstGeom prst="roundRect">
            <a:avLst>
              <a:gd fmla="val 16667" name="adj"/>
            </a:avLst>
          </a:prstGeom>
          <a:solidFill>
            <a:srgbClr val="595959"/>
          </a:solidFill>
          <a:ln cap="flat" cmpd="sng" w="12700">
            <a:solidFill>
              <a:srgbClr val="0C0C0C"/>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586" name="Google Shape;586;p73"/>
          <p:cNvSpPr/>
          <p:nvPr/>
        </p:nvSpPr>
        <p:spPr>
          <a:xfrm>
            <a:off x="3902135" y="2191428"/>
            <a:ext cx="1379360" cy="326782"/>
          </a:xfrm>
          <a:prstGeom prst="roundRect">
            <a:avLst>
              <a:gd fmla="val 16667" name="adj"/>
            </a:avLst>
          </a:prstGeom>
          <a:solidFill>
            <a:srgbClr val="1F3864"/>
          </a:solidFill>
          <a:ln cap="flat" cmpd="sng" w="12700">
            <a:solidFill>
              <a:srgbClr val="0C0C0C"/>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1100">
                <a:solidFill>
                  <a:schemeClr val="lt1"/>
                </a:solidFill>
                <a:latin typeface="Calibri"/>
                <a:ea typeface="Calibri"/>
                <a:cs typeface="Calibri"/>
                <a:sym typeface="Calibri"/>
              </a:rPr>
              <a:t>Uber Website</a:t>
            </a:r>
            <a:endParaRPr b="1" sz="1100">
              <a:solidFill>
                <a:schemeClr val="lt1"/>
              </a:solidFill>
              <a:latin typeface="Calibri"/>
              <a:ea typeface="Calibri"/>
              <a:cs typeface="Calibri"/>
              <a:sym typeface="Calibri"/>
            </a:endParaRPr>
          </a:p>
        </p:txBody>
      </p:sp>
      <p:sp>
        <p:nvSpPr>
          <p:cNvPr id="587" name="Google Shape;587;p73"/>
          <p:cNvSpPr txBox="1"/>
          <p:nvPr/>
        </p:nvSpPr>
        <p:spPr>
          <a:xfrm>
            <a:off x="3655169" y="2518210"/>
            <a:ext cx="979715" cy="207749"/>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900">
                <a:solidFill>
                  <a:schemeClr val="lt1"/>
                </a:solidFill>
                <a:latin typeface="Calibri"/>
                <a:ea typeface="Calibri"/>
                <a:cs typeface="Calibri"/>
                <a:sym typeface="Calibri"/>
              </a:rPr>
              <a:t>Criteria Met</a:t>
            </a:r>
            <a:endParaRPr sz="900">
              <a:solidFill>
                <a:schemeClr val="lt1"/>
              </a:solidFill>
              <a:latin typeface="Calibri"/>
              <a:ea typeface="Calibri"/>
              <a:cs typeface="Calibri"/>
              <a:sym typeface="Calibri"/>
            </a:endParaRPr>
          </a:p>
        </p:txBody>
      </p:sp>
      <p:sp>
        <p:nvSpPr>
          <p:cNvPr id="588" name="Google Shape;588;p73"/>
          <p:cNvSpPr/>
          <p:nvPr/>
        </p:nvSpPr>
        <p:spPr>
          <a:xfrm>
            <a:off x="3585972" y="2699042"/>
            <a:ext cx="1993314" cy="452303"/>
          </a:xfrm>
          <a:prstGeom prst="roundRect">
            <a:avLst>
              <a:gd fmla="val 16667" name="adj"/>
            </a:avLst>
          </a:prstGeom>
          <a:solidFill>
            <a:schemeClr val="lt1"/>
          </a:solidFill>
          <a:ln cap="flat" cmpd="sng" w="12700">
            <a:solidFill>
              <a:srgbClr val="0C0C0C"/>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l">
              <a:spcBef>
                <a:spcPts val="0"/>
              </a:spcBef>
              <a:spcAft>
                <a:spcPts val="0"/>
              </a:spcAft>
              <a:buNone/>
            </a:pPr>
            <a:r>
              <a:rPr b="1" lang="en" sz="800">
                <a:solidFill>
                  <a:schemeClr val="dk1"/>
                </a:solidFill>
                <a:latin typeface="Calibri"/>
                <a:ea typeface="Calibri"/>
                <a:cs typeface="Calibri"/>
                <a:sym typeface="Calibri"/>
              </a:rPr>
              <a:t>Must Have</a:t>
            </a:r>
            <a:endParaRPr b="1" sz="800">
              <a:solidFill>
                <a:schemeClr val="dk1"/>
              </a:solidFill>
              <a:latin typeface="Calibri"/>
              <a:ea typeface="Calibri"/>
              <a:cs typeface="Calibri"/>
              <a:sym typeface="Calibri"/>
            </a:endParaRPr>
          </a:p>
        </p:txBody>
      </p:sp>
      <p:sp>
        <p:nvSpPr>
          <p:cNvPr id="589" name="Google Shape;589;p73"/>
          <p:cNvSpPr/>
          <p:nvPr/>
        </p:nvSpPr>
        <p:spPr>
          <a:xfrm>
            <a:off x="4134515" y="2794571"/>
            <a:ext cx="423977" cy="271055"/>
          </a:xfrm>
          <a:prstGeom prst="roundRect">
            <a:avLst>
              <a:gd fmla="val 16667" name="adj"/>
            </a:avLst>
          </a:prstGeom>
          <a:solidFill>
            <a:srgbClr val="C00000"/>
          </a:solidFill>
          <a:ln cap="flat" cmpd="sng" w="12700">
            <a:solidFill>
              <a:schemeClr val="l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chemeClr val="lt1"/>
                </a:solidFill>
                <a:latin typeface="Calibri"/>
                <a:ea typeface="Calibri"/>
                <a:cs typeface="Calibri"/>
                <a:sym typeface="Calibri"/>
              </a:rPr>
              <a:t>0%</a:t>
            </a:r>
            <a:endParaRPr sz="800">
              <a:solidFill>
                <a:schemeClr val="lt1"/>
              </a:solidFill>
              <a:latin typeface="Calibri"/>
              <a:ea typeface="Calibri"/>
              <a:cs typeface="Calibri"/>
              <a:sym typeface="Calibri"/>
            </a:endParaRPr>
          </a:p>
        </p:txBody>
      </p:sp>
      <p:sp>
        <p:nvSpPr>
          <p:cNvPr id="590" name="Google Shape;590;p73"/>
          <p:cNvSpPr txBox="1"/>
          <p:nvPr/>
        </p:nvSpPr>
        <p:spPr>
          <a:xfrm>
            <a:off x="4531037" y="2833729"/>
            <a:ext cx="624160" cy="196207"/>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800">
                <a:solidFill>
                  <a:schemeClr val="dk1"/>
                </a:solidFill>
                <a:latin typeface="Calibri"/>
                <a:ea typeface="Calibri"/>
                <a:cs typeface="Calibri"/>
                <a:sym typeface="Calibri"/>
              </a:rPr>
              <a:t>Could Have</a:t>
            </a:r>
            <a:endParaRPr b="1" sz="800">
              <a:solidFill>
                <a:schemeClr val="dk1"/>
              </a:solidFill>
              <a:latin typeface="Calibri"/>
              <a:ea typeface="Calibri"/>
              <a:cs typeface="Calibri"/>
              <a:sym typeface="Calibri"/>
            </a:endParaRPr>
          </a:p>
        </p:txBody>
      </p:sp>
      <p:sp>
        <p:nvSpPr>
          <p:cNvPr id="591" name="Google Shape;591;p73"/>
          <p:cNvSpPr/>
          <p:nvPr/>
        </p:nvSpPr>
        <p:spPr>
          <a:xfrm>
            <a:off x="5127741" y="2806812"/>
            <a:ext cx="422912" cy="271055"/>
          </a:xfrm>
          <a:prstGeom prst="roundRect">
            <a:avLst>
              <a:gd fmla="val 16667" name="adj"/>
            </a:avLst>
          </a:prstGeom>
          <a:solidFill>
            <a:srgbClr val="757070"/>
          </a:solidFill>
          <a:ln cap="flat" cmpd="sng" w="12700">
            <a:solidFill>
              <a:schemeClr val="l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chemeClr val="lt1"/>
                </a:solidFill>
                <a:latin typeface="Calibri"/>
                <a:ea typeface="Calibri"/>
                <a:cs typeface="Calibri"/>
                <a:sym typeface="Calibri"/>
              </a:rPr>
              <a:t>0%</a:t>
            </a:r>
            <a:endParaRPr sz="800">
              <a:solidFill>
                <a:schemeClr val="lt1"/>
              </a:solidFill>
              <a:latin typeface="Calibri"/>
              <a:ea typeface="Calibri"/>
              <a:cs typeface="Calibri"/>
              <a:sym typeface="Calibri"/>
            </a:endParaRPr>
          </a:p>
        </p:txBody>
      </p:sp>
      <p:sp>
        <p:nvSpPr>
          <p:cNvPr id="592" name="Google Shape;592;p73"/>
          <p:cNvSpPr/>
          <p:nvPr/>
        </p:nvSpPr>
        <p:spPr>
          <a:xfrm>
            <a:off x="3595157" y="3212553"/>
            <a:ext cx="1993314" cy="573557"/>
          </a:xfrm>
          <a:prstGeom prst="roundRect">
            <a:avLst>
              <a:gd fmla="val 16667" name="adj"/>
            </a:avLst>
          </a:prstGeom>
          <a:solidFill>
            <a:schemeClr val="lt1"/>
          </a:solidFill>
          <a:ln cap="flat" cmpd="sng" w="12700">
            <a:solidFill>
              <a:srgbClr val="0C0C0C"/>
            </a:solidFill>
            <a:prstDash val="solid"/>
            <a:miter lim="800000"/>
            <a:headEnd len="sm" w="sm" type="none"/>
            <a:tailEnd len="sm" w="sm" type="none"/>
          </a:ln>
        </p:spPr>
        <p:txBody>
          <a:bodyPr anchorCtr="0" anchor="ctr" bIns="34275" lIns="68575" spcFirstLastPara="1" rIns="68575" wrap="square" tIns="34275">
            <a:noAutofit/>
          </a:bodyPr>
          <a:lstStyle/>
          <a:p>
            <a:pPr indent="-127000" lvl="0" marL="127000" marR="0" rtl="0" algn="l">
              <a:spcBef>
                <a:spcPts val="0"/>
              </a:spcBef>
              <a:spcAft>
                <a:spcPts val="0"/>
              </a:spcAft>
              <a:buClr>
                <a:schemeClr val="dk1"/>
              </a:buClr>
              <a:buSzPts val="800"/>
              <a:buFont typeface="Arial"/>
              <a:buChar char="•"/>
            </a:pPr>
            <a:r>
              <a:rPr b="1" lang="en" sz="800">
                <a:solidFill>
                  <a:schemeClr val="dk1"/>
                </a:solidFill>
                <a:latin typeface="Calibri"/>
                <a:ea typeface="Calibri"/>
                <a:cs typeface="Calibri"/>
                <a:sym typeface="Calibri"/>
              </a:rPr>
              <a:t>Was not able to get any of the information I needed as I had to use the mobile app</a:t>
            </a:r>
            <a:endParaRPr b="1" sz="800">
              <a:solidFill>
                <a:schemeClr val="dk1"/>
              </a:solidFill>
              <a:latin typeface="Calibri"/>
              <a:ea typeface="Calibri"/>
              <a:cs typeface="Calibri"/>
              <a:sym typeface="Calibri"/>
            </a:endParaRPr>
          </a:p>
        </p:txBody>
      </p:sp>
      <p:sp>
        <p:nvSpPr>
          <p:cNvPr id="593" name="Google Shape;593;p73"/>
          <p:cNvSpPr/>
          <p:nvPr/>
        </p:nvSpPr>
        <p:spPr>
          <a:xfrm>
            <a:off x="6176653" y="647401"/>
            <a:ext cx="2171702" cy="1498957"/>
          </a:xfrm>
          <a:prstGeom prst="roundRect">
            <a:avLst>
              <a:gd fmla="val 16667" name="adj"/>
            </a:avLst>
          </a:prstGeom>
          <a:solidFill>
            <a:srgbClr val="595959"/>
          </a:solidFill>
          <a:ln cap="flat" cmpd="sng" w="12700">
            <a:solidFill>
              <a:srgbClr val="0C0C0C"/>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594" name="Google Shape;594;p73"/>
          <p:cNvSpPr/>
          <p:nvPr/>
        </p:nvSpPr>
        <p:spPr>
          <a:xfrm>
            <a:off x="6572824" y="416149"/>
            <a:ext cx="1379360" cy="326782"/>
          </a:xfrm>
          <a:prstGeom prst="roundRect">
            <a:avLst>
              <a:gd fmla="val 16667" name="adj"/>
            </a:avLst>
          </a:prstGeom>
          <a:solidFill>
            <a:srgbClr val="1F3864"/>
          </a:solidFill>
          <a:ln cap="flat" cmpd="sng" w="12700">
            <a:solidFill>
              <a:srgbClr val="0C0C0C"/>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1100">
                <a:solidFill>
                  <a:schemeClr val="lt1"/>
                </a:solidFill>
                <a:latin typeface="Calibri"/>
                <a:ea typeface="Calibri"/>
                <a:cs typeface="Calibri"/>
                <a:sym typeface="Calibri"/>
              </a:rPr>
              <a:t>Mobile Application</a:t>
            </a:r>
            <a:endParaRPr b="1" sz="1100">
              <a:solidFill>
                <a:schemeClr val="lt1"/>
              </a:solidFill>
              <a:latin typeface="Calibri"/>
              <a:ea typeface="Calibri"/>
              <a:cs typeface="Calibri"/>
              <a:sym typeface="Calibri"/>
            </a:endParaRPr>
          </a:p>
        </p:txBody>
      </p:sp>
      <p:sp>
        <p:nvSpPr>
          <p:cNvPr id="595" name="Google Shape;595;p73"/>
          <p:cNvSpPr txBox="1"/>
          <p:nvPr/>
        </p:nvSpPr>
        <p:spPr>
          <a:xfrm>
            <a:off x="6325859" y="742931"/>
            <a:ext cx="979715" cy="207749"/>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900">
                <a:solidFill>
                  <a:schemeClr val="lt1"/>
                </a:solidFill>
                <a:latin typeface="Calibri"/>
                <a:ea typeface="Calibri"/>
                <a:cs typeface="Calibri"/>
                <a:sym typeface="Calibri"/>
              </a:rPr>
              <a:t>Criteria Met</a:t>
            </a:r>
            <a:endParaRPr sz="900">
              <a:solidFill>
                <a:schemeClr val="lt1"/>
              </a:solidFill>
              <a:latin typeface="Calibri"/>
              <a:ea typeface="Calibri"/>
              <a:cs typeface="Calibri"/>
              <a:sym typeface="Calibri"/>
            </a:endParaRPr>
          </a:p>
        </p:txBody>
      </p:sp>
      <p:sp>
        <p:nvSpPr>
          <p:cNvPr id="596" name="Google Shape;596;p73"/>
          <p:cNvSpPr/>
          <p:nvPr/>
        </p:nvSpPr>
        <p:spPr>
          <a:xfrm>
            <a:off x="6256662" y="923763"/>
            <a:ext cx="1993314" cy="452303"/>
          </a:xfrm>
          <a:prstGeom prst="roundRect">
            <a:avLst>
              <a:gd fmla="val 16667" name="adj"/>
            </a:avLst>
          </a:prstGeom>
          <a:solidFill>
            <a:schemeClr val="lt1"/>
          </a:solidFill>
          <a:ln cap="flat" cmpd="sng" w="12700">
            <a:solidFill>
              <a:srgbClr val="0C0C0C"/>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l">
              <a:spcBef>
                <a:spcPts val="0"/>
              </a:spcBef>
              <a:spcAft>
                <a:spcPts val="0"/>
              </a:spcAft>
              <a:buNone/>
            </a:pPr>
            <a:r>
              <a:rPr b="1" lang="en" sz="800">
                <a:solidFill>
                  <a:schemeClr val="dk1"/>
                </a:solidFill>
                <a:latin typeface="Calibri"/>
                <a:ea typeface="Calibri"/>
                <a:cs typeface="Calibri"/>
                <a:sym typeface="Calibri"/>
              </a:rPr>
              <a:t>Must Have</a:t>
            </a:r>
            <a:endParaRPr b="1" sz="800">
              <a:solidFill>
                <a:schemeClr val="dk1"/>
              </a:solidFill>
              <a:latin typeface="Calibri"/>
              <a:ea typeface="Calibri"/>
              <a:cs typeface="Calibri"/>
              <a:sym typeface="Calibri"/>
            </a:endParaRPr>
          </a:p>
        </p:txBody>
      </p:sp>
      <p:sp>
        <p:nvSpPr>
          <p:cNvPr id="597" name="Google Shape;597;p73"/>
          <p:cNvSpPr/>
          <p:nvPr/>
        </p:nvSpPr>
        <p:spPr>
          <a:xfrm>
            <a:off x="6805205" y="1019292"/>
            <a:ext cx="423977" cy="271055"/>
          </a:xfrm>
          <a:prstGeom prst="roundRect">
            <a:avLst>
              <a:gd fmla="val 16667" name="adj"/>
            </a:avLst>
          </a:prstGeom>
          <a:solidFill>
            <a:srgbClr val="C00000"/>
          </a:solidFill>
          <a:ln cap="flat" cmpd="sng" w="12700">
            <a:solidFill>
              <a:schemeClr val="l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chemeClr val="lt1"/>
                </a:solidFill>
                <a:latin typeface="Calibri"/>
                <a:ea typeface="Calibri"/>
                <a:cs typeface="Calibri"/>
                <a:sym typeface="Calibri"/>
              </a:rPr>
              <a:t>50%</a:t>
            </a:r>
            <a:endParaRPr sz="800">
              <a:solidFill>
                <a:schemeClr val="lt1"/>
              </a:solidFill>
              <a:latin typeface="Calibri"/>
              <a:ea typeface="Calibri"/>
              <a:cs typeface="Calibri"/>
              <a:sym typeface="Calibri"/>
            </a:endParaRPr>
          </a:p>
        </p:txBody>
      </p:sp>
      <p:sp>
        <p:nvSpPr>
          <p:cNvPr id="598" name="Google Shape;598;p73"/>
          <p:cNvSpPr txBox="1"/>
          <p:nvPr/>
        </p:nvSpPr>
        <p:spPr>
          <a:xfrm>
            <a:off x="7201727" y="1058450"/>
            <a:ext cx="624160" cy="196207"/>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800">
                <a:solidFill>
                  <a:schemeClr val="dk1"/>
                </a:solidFill>
                <a:latin typeface="Calibri"/>
                <a:ea typeface="Calibri"/>
                <a:cs typeface="Calibri"/>
                <a:sym typeface="Calibri"/>
              </a:rPr>
              <a:t>Could Have</a:t>
            </a:r>
            <a:endParaRPr b="1" sz="800">
              <a:solidFill>
                <a:schemeClr val="dk1"/>
              </a:solidFill>
              <a:latin typeface="Calibri"/>
              <a:ea typeface="Calibri"/>
              <a:cs typeface="Calibri"/>
              <a:sym typeface="Calibri"/>
            </a:endParaRPr>
          </a:p>
        </p:txBody>
      </p:sp>
      <p:sp>
        <p:nvSpPr>
          <p:cNvPr id="599" name="Google Shape;599;p73"/>
          <p:cNvSpPr/>
          <p:nvPr/>
        </p:nvSpPr>
        <p:spPr>
          <a:xfrm>
            <a:off x="7798431" y="1031533"/>
            <a:ext cx="422912" cy="271055"/>
          </a:xfrm>
          <a:prstGeom prst="roundRect">
            <a:avLst>
              <a:gd fmla="val 16667" name="adj"/>
            </a:avLst>
          </a:prstGeom>
          <a:solidFill>
            <a:srgbClr val="757070"/>
          </a:solidFill>
          <a:ln cap="flat" cmpd="sng" w="12700">
            <a:solidFill>
              <a:schemeClr val="l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chemeClr val="lt1"/>
                </a:solidFill>
                <a:latin typeface="Calibri"/>
                <a:ea typeface="Calibri"/>
                <a:cs typeface="Calibri"/>
                <a:sym typeface="Calibri"/>
              </a:rPr>
              <a:t>N/A</a:t>
            </a:r>
            <a:endParaRPr sz="800">
              <a:solidFill>
                <a:schemeClr val="lt1"/>
              </a:solidFill>
              <a:latin typeface="Calibri"/>
              <a:ea typeface="Calibri"/>
              <a:cs typeface="Calibri"/>
              <a:sym typeface="Calibri"/>
            </a:endParaRPr>
          </a:p>
        </p:txBody>
      </p:sp>
      <p:sp>
        <p:nvSpPr>
          <p:cNvPr id="600" name="Google Shape;600;p73"/>
          <p:cNvSpPr/>
          <p:nvPr/>
        </p:nvSpPr>
        <p:spPr>
          <a:xfrm>
            <a:off x="6265846" y="1437274"/>
            <a:ext cx="1993314" cy="573557"/>
          </a:xfrm>
          <a:prstGeom prst="roundRect">
            <a:avLst>
              <a:gd fmla="val 16667" name="adj"/>
            </a:avLst>
          </a:prstGeom>
          <a:solidFill>
            <a:schemeClr val="lt1"/>
          </a:solidFill>
          <a:ln cap="flat" cmpd="sng" w="12700">
            <a:solidFill>
              <a:srgbClr val="0C0C0C"/>
            </a:solidFill>
            <a:prstDash val="solid"/>
            <a:miter lim="800000"/>
            <a:headEnd len="sm" w="sm" type="none"/>
            <a:tailEnd len="sm" w="sm" type="none"/>
          </a:ln>
        </p:spPr>
        <p:txBody>
          <a:bodyPr anchorCtr="0" anchor="ctr" bIns="34275" lIns="68575" spcFirstLastPara="1" rIns="68575" wrap="square" tIns="34275">
            <a:noAutofit/>
          </a:bodyPr>
          <a:lstStyle/>
          <a:p>
            <a:pPr indent="-127000" lvl="0" marL="127000" marR="0" rtl="0" algn="l">
              <a:spcBef>
                <a:spcPts val="0"/>
              </a:spcBef>
              <a:spcAft>
                <a:spcPts val="0"/>
              </a:spcAft>
              <a:buClr>
                <a:schemeClr val="dk1"/>
              </a:buClr>
              <a:buSzPts val="800"/>
              <a:buFont typeface="Arial"/>
              <a:buChar char="•"/>
            </a:pPr>
            <a:r>
              <a:rPr b="1" lang="en" sz="800">
                <a:solidFill>
                  <a:schemeClr val="dk1"/>
                </a:solidFill>
                <a:latin typeface="Calibri"/>
                <a:ea typeface="Calibri"/>
                <a:cs typeface="Calibri"/>
                <a:sym typeface="Calibri"/>
              </a:rPr>
              <a:t>Not being able to contact someone (eg: a phone number) was unexpected</a:t>
            </a:r>
            <a:endParaRPr sz="1100"/>
          </a:p>
          <a:p>
            <a:pPr indent="-127000" lvl="0" marL="127000" marR="0" rtl="0" algn="l">
              <a:spcBef>
                <a:spcPts val="0"/>
              </a:spcBef>
              <a:spcAft>
                <a:spcPts val="0"/>
              </a:spcAft>
              <a:buClr>
                <a:schemeClr val="dk1"/>
              </a:buClr>
              <a:buSzPts val="800"/>
              <a:buFont typeface="Arial"/>
              <a:buChar char="•"/>
            </a:pPr>
            <a:r>
              <a:rPr b="1" lang="en" sz="800">
                <a:solidFill>
                  <a:schemeClr val="dk1"/>
                </a:solidFill>
                <a:latin typeface="Calibri"/>
                <a:ea typeface="Calibri"/>
                <a:cs typeface="Calibri"/>
                <a:sym typeface="Calibri"/>
              </a:rPr>
              <a:t>The knowledge base was a good resource.</a:t>
            </a:r>
            <a:endParaRPr b="1" sz="800">
              <a:solidFill>
                <a:schemeClr val="dk1"/>
              </a:solidFill>
              <a:latin typeface="Calibri"/>
              <a:ea typeface="Calibri"/>
              <a:cs typeface="Calibri"/>
              <a:sym typeface="Calibri"/>
            </a:endParaRPr>
          </a:p>
        </p:txBody>
      </p:sp>
      <p:sp>
        <p:nvSpPr>
          <p:cNvPr id="601" name="Google Shape;601;p73"/>
          <p:cNvSpPr/>
          <p:nvPr/>
        </p:nvSpPr>
        <p:spPr>
          <a:xfrm>
            <a:off x="6176653" y="2422681"/>
            <a:ext cx="2171702" cy="1498957"/>
          </a:xfrm>
          <a:prstGeom prst="roundRect">
            <a:avLst>
              <a:gd fmla="val 16667" name="adj"/>
            </a:avLst>
          </a:prstGeom>
          <a:solidFill>
            <a:srgbClr val="595959"/>
          </a:solidFill>
          <a:ln cap="flat" cmpd="sng" w="12700">
            <a:solidFill>
              <a:srgbClr val="0C0C0C"/>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602" name="Google Shape;602;p73"/>
          <p:cNvSpPr/>
          <p:nvPr/>
        </p:nvSpPr>
        <p:spPr>
          <a:xfrm>
            <a:off x="6572824" y="2191428"/>
            <a:ext cx="1379360" cy="326782"/>
          </a:xfrm>
          <a:prstGeom prst="roundRect">
            <a:avLst>
              <a:gd fmla="val 16667" name="adj"/>
            </a:avLst>
          </a:prstGeom>
          <a:solidFill>
            <a:srgbClr val="1F3864"/>
          </a:solidFill>
          <a:ln cap="flat" cmpd="sng" w="12700">
            <a:solidFill>
              <a:srgbClr val="0C0C0C"/>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1100">
                <a:solidFill>
                  <a:schemeClr val="lt1"/>
                </a:solidFill>
                <a:latin typeface="Calibri"/>
                <a:ea typeface="Calibri"/>
                <a:cs typeface="Calibri"/>
                <a:sym typeface="Calibri"/>
              </a:rPr>
              <a:t>Uber Website</a:t>
            </a:r>
            <a:endParaRPr b="1" sz="1100">
              <a:solidFill>
                <a:schemeClr val="lt1"/>
              </a:solidFill>
              <a:latin typeface="Calibri"/>
              <a:ea typeface="Calibri"/>
              <a:cs typeface="Calibri"/>
              <a:sym typeface="Calibri"/>
            </a:endParaRPr>
          </a:p>
        </p:txBody>
      </p:sp>
      <p:sp>
        <p:nvSpPr>
          <p:cNvPr id="603" name="Google Shape;603;p73"/>
          <p:cNvSpPr txBox="1"/>
          <p:nvPr/>
        </p:nvSpPr>
        <p:spPr>
          <a:xfrm>
            <a:off x="6325859" y="2518210"/>
            <a:ext cx="979715" cy="207749"/>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900">
                <a:solidFill>
                  <a:schemeClr val="lt1"/>
                </a:solidFill>
                <a:latin typeface="Calibri"/>
                <a:ea typeface="Calibri"/>
                <a:cs typeface="Calibri"/>
                <a:sym typeface="Calibri"/>
              </a:rPr>
              <a:t>Criteria Met</a:t>
            </a:r>
            <a:endParaRPr sz="900">
              <a:solidFill>
                <a:schemeClr val="lt1"/>
              </a:solidFill>
              <a:latin typeface="Calibri"/>
              <a:ea typeface="Calibri"/>
              <a:cs typeface="Calibri"/>
              <a:sym typeface="Calibri"/>
            </a:endParaRPr>
          </a:p>
        </p:txBody>
      </p:sp>
      <p:sp>
        <p:nvSpPr>
          <p:cNvPr id="604" name="Google Shape;604;p73"/>
          <p:cNvSpPr/>
          <p:nvPr/>
        </p:nvSpPr>
        <p:spPr>
          <a:xfrm>
            <a:off x="6256662" y="2699042"/>
            <a:ext cx="1993314" cy="452303"/>
          </a:xfrm>
          <a:prstGeom prst="roundRect">
            <a:avLst>
              <a:gd fmla="val 16667" name="adj"/>
            </a:avLst>
          </a:prstGeom>
          <a:solidFill>
            <a:schemeClr val="lt1"/>
          </a:solidFill>
          <a:ln cap="flat" cmpd="sng" w="12700">
            <a:solidFill>
              <a:srgbClr val="0C0C0C"/>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l">
              <a:spcBef>
                <a:spcPts val="0"/>
              </a:spcBef>
              <a:spcAft>
                <a:spcPts val="0"/>
              </a:spcAft>
              <a:buNone/>
            </a:pPr>
            <a:r>
              <a:rPr b="1" lang="en" sz="800">
                <a:solidFill>
                  <a:schemeClr val="dk1"/>
                </a:solidFill>
                <a:latin typeface="Calibri"/>
                <a:ea typeface="Calibri"/>
                <a:cs typeface="Calibri"/>
                <a:sym typeface="Calibri"/>
              </a:rPr>
              <a:t>Must Have</a:t>
            </a:r>
            <a:endParaRPr b="1" sz="800">
              <a:solidFill>
                <a:schemeClr val="dk1"/>
              </a:solidFill>
              <a:latin typeface="Calibri"/>
              <a:ea typeface="Calibri"/>
              <a:cs typeface="Calibri"/>
              <a:sym typeface="Calibri"/>
            </a:endParaRPr>
          </a:p>
        </p:txBody>
      </p:sp>
      <p:sp>
        <p:nvSpPr>
          <p:cNvPr id="605" name="Google Shape;605;p73"/>
          <p:cNvSpPr/>
          <p:nvPr/>
        </p:nvSpPr>
        <p:spPr>
          <a:xfrm>
            <a:off x="6805205" y="2794571"/>
            <a:ext cx="423977" cy="271055"/>
          </a:xfrm>
          <a:prstGeom prst="roundRect">
            <a:avLst>
              <a:gd fmla="val 16667" name="adj"/>
            </a:avLst>
          </a:prstGeom>
          <a:solidFill>
            <a:srgbClr val="C00000"/>
          </a:solidFill>
          <a:ln cap="flat" cmpd="sng" w="12700">
            <a:solidFill>
              <a:schemeClr val="l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chemeClr val="lt1"/>
                </a:solidFill>
                <a:latin typeface="Calibri"/>
                <a:ea typeface="Calibri"/>
                <a:cs typeface="Calibri"/>
                <a:sym typeface="Calibri"/>
              </a:rPr>
              <a:t>50%</a:t>
            </a:r>
            <a:endParaRPr sz="800">
              <a:solidFill>
                <a:schemeClr val="lt1"/>
              </a:solidFill>
              <a:latin typeface="Calibri"/>
              <a:ea typeface="Calibri"/>
              <a:cs typeface="Calibri"/>
              <a:sym typeface="Calibri"/>
            </a:endParaRPr>
          </a:p>
        </p:txBody>
      </p:sp>
      <p:sp>
        <p:nvSpPr>
          <p:cNvPr id="606" name="Google Shape;606;p73"/>
          <p:cNvSpPr txBox="1"/>
          <p:nvPr/>
        </p:nvSpPr>
        <p:spPr>
          <a:xfrm>
            <a:off x="7201727" y="2833729"/>
            <a:ext cx="624160" cy="196207"/>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800">
                <a:solidFill>
                  <a:schemeClr val="dk1"/>
                </a:solidFill>
                <a:latin typeface="Calibri"/>
                <a:ea typeface="Calibri"/>
                <a:cs typeface="Calibri"/>
                <a:sym typeface="Calibri"/>
              </a:rPr>
              <a:t>Could Have</a:t>
            </a:r>
            <a:endParaRPr b="1" sz="800">
              <a:solidFill>
                <a:schemeClr val="dk1"/>
              </a:solidFill>
              <a:latin typeface="Calibri"/>
              <a:ea typeface="Calibri"/>
              <a:cs typeface="Calibri"/>
              <a:sym typeface="Calibri"/>
            </a:endParaRPr>
          </a:p>
        </p:txBody>
      </p:sp>
      <p:sp>
        <p:nvSpPr>
          <p:cNvPr id="607" name="Google Shape;607;p73"/>
          <p:cNvSpPr/>
          <p:nvPr/>
        </p:nvSpPr>
        <p:spPr>
          <a:xfrm>
            <a:off x="7798431" y="2806812"/>
            <a:ext cx="422912" cy="271055"/>
          </a:xfrm>
          <a:prstGeom prst="roundRect">
            <a:avLst>
              <a:gd fmla="val 16667" name="adj"/>
            </a:avLst>
          </a:prstGeom>
          <a:solidFill>
            <a:srgbClr val="757070"/>
          </a:solidFill>
          <a:ln cap="flat" cmpd="sng" w="12700">
            <a:solidFill>
              <a:schemeClr val="l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chemeClr val="lt1"/>
                </a:solidFill>
                <a:latin typeface="Calibri"/>
                <a:ea typeface="Calibri"/>
                <a:cs typeface="Calibri"/>
                <a:sym typeface="Calibri"/>
              </a:rPr>
              <a:t>N/A</a:t>
            </a:r>
            <a:endParaRPr sz="800">
              <a:solidFill>
                <a:schemeClr val="lt1"/>
              </a:solidFill>
              <a:latin typeface="Calibri"/>
              <a:ea typeface="Calibri"/>
              <a:cs typeface="Calibri"/>
              <a:sym typeface="Calibri"/>
            </a:endParaRPr>
          </a:p>
        </p:txBody>
      </p:sp>
      <p:sp>
        <p:nvSpPr>
          <p:cNvPr id="608" name="Google Shape;608;p73"/>
          <p:cNvSpPr/>
          <p:nvPr/>
        </p:nvSpPr>
        <p:spPr>
          <a:xfrm>
            <a:off x="6265846" y="3212553"/>
            <a:ext cx="1993314" cy="573557"/>
          </a:xfrm>
          <a:prstGeom prst="roundRect">
            <a:avLst>
              <a:gd fmla="val 16667" name="adj"/>
            </a:avLst>
          </a:prstGeom>
          <a:solidFill>
            <a:schemeClr val="lt1"/>
          </a:solidFill>
          <a:ln cap="flat" cmpd="sng" w="12700">
            <a:solidFill>
              <a:srgbClr val="0C0C0C"/>
            </a:solidFill>
            <a:prstDash val="solid"/>
            <a:miter lim="800000"/>
            <a:headEnd len="sm" w="sm" type="none"/>
            <a:tailEnd len="sm" w="sm" type="none"/>
          </a:ln>
        </p:spPr>
        <p:txBody>
          <a:bodyPr anchorCtr="0" anchor="ctr" bIns="34275" lIns="68575" spcFirstLastPara="1" rIns="68575" wrap="square" tIns="34275">
            <a:noAutofit/>
          </a:bodyPr>
          <a:lstStyle/>
          <a:p>
            <a:pPr indent="-127000" lvl="0" marL="127000" marR="0" rtl="0" algn="l">
              <a:spcBef>
                <a:spcPts val="0"/>
              </a:spcBef>
              <a:spcAft>
                <a:spcPts val="0"/>
              </a:spcAft>
              <a:buClr>
                <a:schemeClr val="dk1"/>
              </a:buClr>
              <a:buSzPts val="800"/>
              <a:buFont typeface="Arial"/>
              <a:buChar char="•"/>
            </a:pPr>
            <a:r>
              <a:rPr b="1" lang="en" sz="800">
                <a:solidFill>
                  <a:schemeClr val="dk1"/>
                </a:solidFill>
                <a:latin typeface="Calibri"/>
                <a:ea typeface="Calibri"/>
                <a:cs typeface="Calibri"/>
                <a:sym typeface="Calibri"/>
              </a:rPr>
              <a:t>Not being able to contact someone (eg: a phone number) was unexpected</a:t>
            </a:r>
            <a:endParaRPr sz="1100"/>
          </a:p>
          <a:p>
            <a:pPr indent="-127000" lvl="0" marL="127000" marR="0" rtl="0" algn="l">
              <a:spcBef>
                <a:spcPts val="0"/>
              </a:spcBef>
              <a:spcAft>
                <a:spcPts val="0"/>
              </a:spcAft>
              <a:buClr>
                <a:schemeClr val="dk1"/>
              </a:buClr>
              <a:buSzPts val="800"/>
              <a:buFont typeface="Arial"/>
              <a:buChar char="•"/>
            </a:pPr>
            <a:r>
              <a:rPr b="1" lang="en" sz="800">
                <a:solidFill>
                  <a:schemeClr val="dk1"/>
                </a:solidFill>
                <a:latin typeface="Calibri"/>
                <a:ea typeface="Calibri"/>
                <a:cs typeface="Calibri"/>
                <a:sym typeface="Calibri"/>
              </a:rPr>
              <a:t>The knowledge base was a good resource.</a:t>
            </a:r>
            <a:endParaRPr b="1" sz="800">
              <a:solidFill>
                <a:schemeClr val="dk1"/>
              </a:solidFill>
              <a:latin typeface="Calibri"/>
              <a:ea typeface="Calibri"/>
              <a:cs typeface="Calibri"/>
              <a:sym typeface="Calibri"/>
            </a:endParaRPr>
          </a:p>
        </p:txBody>
      </p:sp>
      <p:sp>
        <p:nvSpPr>
          <p:cNvPr id="609" name="Google Shape;609;p73"/>
          <p:cNvSpPr/>
          <p:nvPr/>
        </p:nvSpPr>
        <p:spPr>
          <a:xfrm>
            <a:off x="1862287" y="139996"/>
            <a:ext cx="323305" cy="293914"/>
          </a:xfrm>
          <a:prstGeom prst="ellipse">
            <a:avLst/>
          </a:prstGeom>
          <a:solidFill>
            <a:schemeClr val="accent6"/>
          </a:solidFill>
          <a:ln cap="flat" cmpd="sng" w="12700">
            <a:solidFill>
              <a:srgbClr val="42719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1400">
                <a:solidFill>
                  <a:schemeClr val="lt1"/>
                </a:solidFill>
                <a:latin typeface="Calibri"/>
                <a:ea typeface="Calibri"/>
                <a:cs typeface="Calibri"/>
                <a:sym typeface="Calibri"/>
              </a:rPr>
              <a:t>1</a:t>
            </a:r>
            <a:endParaRPr sz="1400">
              <a:solidFill>
                <a:schemeClr val="lt1"/>
              </a:solidFill>
              <a:latin typeface="Calibri"/>
              <a:ea typeface="Calibri"/>
              <a:cs typeface="Calibri"/>
              <a:sym typeface="Calibri"/>
            </a:endParaRPr>
          </a:p>
        </p:txBody>
      </p:sp>
      <p:sp>
        <p:nvSpPr>
          <p:cNvPr id="610" name="Google Shape;610;p73"/>
          <p:cNvSpPr/>
          <p:nvPr/>
        </p:nvSpPr>
        <p:spPr>
          <a:xfrm>
            <a:off x="4417555" y="107339"/>
            <a:ext cx="323305" cy="293914"/>
          </a:xfrm>
          <a:prstGeom prst="ellipse">
            <a:avLst/>
          </a:prstGeom>
          <a:solidFill>
            <a:schemeClr val="accent6"/>
          </a:solidFill>
          <a:ln cap="flat" cmpd="sng" w="12700">
            <a:solidFill>
              <a:srgbClr val="42719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1400">
                <a:solidFill>
                  <a:schemeClr val="lt1"/>
                </a:solidFill>
                <a:latin typeface="Calibri"/>
                <a:ea typeface="Calibri"/>
                <a:cs typeface="Calibri"/>
                <a:sym typeface="Calibri"/>
              </a:rPr>
              <a:t>2</a:t>
            </a:r>
            <a:endParaRPr sz="1400">
              <a:solidFill>
                <a:schemeClr val="lt1"/>
              </a:solidFill>
              <a:latin typeface="Calibri"/>
              <a:ea typeface="Calibri"/>
              <a:cs typeface="Calibri"/>
              <a:sym typeface="Calibri"/>
            </a:endParaRPr>
          </a:p>
        </p:txBody>
      </p:sp>
      <p:sp>
        <p:nvSpPr>
          <p:cNvPr id="611" name="Google Shape;611;p73"/>
          <p:cNvSpPr/>
          <p:nvPr/>
        </p:nvSpPr>
        <p:spPr>
          <a:xfrm>
            <a:off x="7100851" y="105509"/>
            <a:ext cx="323305" cy="293914"/>
          </a:xfrm>
          <a:prstGeom prst="ellipse">
            <a:avLst/>
          </a:prstGeom>
          <a:solidFill>
            <a:schemeClr val="accent6"/>
          </a:solidFill>
          <a:ln cap="flat" cmpd="sng" w="12700">
            <a:solidFill>
              <a:srgbClr val="42719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1400">
                <a:solidFill>
                  <a:schemeClr val="lt1"/>
                </a:solidFill>
                <a:latin typeface="Calibri"/>
                <a:ea typeface="Calibri"/>
                <a:cs typeface="Calibri"/>
                <a:sym typeface="Calibri"/>
              </a:rPr>
              <a:t>3</a:t>
            </a:r>
            <a:endParaRPr sz="1400">
              <a:solidFill>
                <a:schemeClr val="lt1"/>
              </a:solidFill>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5" name="Shape 615"/>
        <p:cNvGrpSpPr/>
        <p:nvPr/>
      </p:nvGrpSpPr>
      <p:grpSpPr>
        <a:xfrm>
          <a:off x="0" y="0"/>
          <a:ext cx="0" cy="0"/>
          <a:chOff x="0" y="0"/>
          <a:chExt cx="0" cy="0"/>
        </a:xfrm>
      </p:grpSpPr>
      <p:sp>
        <p:nvSpPr>
          <p:cNvPr id="616" name="Google Shape;616;p74"/>
          <p:cNvSpPr/>
          <p:nvPr/>
        </p:nvSpPr>
        <p:spPr>
          <a:xfrm>
            <a:off x="938089" y="668216"/>
            <a:ext cx="2171702" cy="1498957"/>
          </a:xfrm>
          <a:prstGeom prst="roundRect">
            <a:avLst>
              <a:gd fmla="val 16667" name="adj"/>
            </a:avLst>
          </a:prstGeom>
          <a:solidFill>
            <a:srgbClr val="595959"/>
          </a:solidFill>
          <a:ln cap="flat" cmpd="sng" w="12700">
            <a:solidFill>
              <a:srgbClr val="0C0C0C"/>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617" name="Google Shape;617;p74"/>
          <p:cNvSpPr/>
          <p:nvPr/>
        </p:nvSpPr>
        <p:spPr>
          <a:xfrm>
            <a:off x="1334261" y="436963"/>
            <a:ext cx="1379360" cy="326782"/>
          </a:xfrm>
          <a:prstGeom prst="roundRect">
            <a:avLst>
              <a:gd fmla="val 16667" name="adj"/>
            </a:avLst>
          </a:prstGeom>
          <a:solidFill>
            <a:srgbClr val="1F3864"/>
          </a:solidFill>
          <a:ln cap="flat" cmpd="sng" w="12700">
            <a:solidFill>
              <a:srgbClr val="0C0C0C"/>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1100">
                <a:solidFill>
                  <a:schemeClr val="lt1"/>
                </a:solidFill>
                <a:latin typeface="Calibri"/>
                <a:ea typeface="Calibri"/>
                <a:cs typeface="Calibri"/>
                <a:sym typeface="Calibri"/>
              </a:rPr>
              <a:t>Uber Facebook</a:t>
            </a:r>
            <a:endParaRPr b="1" sz="1100">
              <a:solidFill>
                <a:schemeClr val="lt1"/>
              </a:solidFill>
              <a:latin typeface="Calibri"/>
              <a:ea typeface="Calibri"/>
              <a:cs typeface="Calibri"/>
              <a:sym typeface="Calibri"/>
            </a:endParaRPr>
          </a:p>
        </p:txBody>
      </p:sp>
      <p:sp>
        <p:nvSpPr>
          <p:cNvPr id="618" name="Google Shape;618;p74"/>
          <p:cNvSpPr txBox="1"/>
          <p:nvPr/>
        </p:nvSpPr>
        <p:spPr>
          <a:xfrm>
            <a:off x="1087295" y="763744"/>
            <a:ext cx="979715" cy="207749"/>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900">
                <a:solidFill>
                  <a:schemeClr val="lt1"/>
                </a:solidFill>
                <a:latin typeface="Calibri"/>
                <a:ea typeface="Calibri"/>
                <a:cs typeface="Calibri"/>
                <a:sym typeface="Calibri"/>
              </a:rPr>
              <a:t>Criteria Met</a:t>
            </a:r>
            <a:endParaRPr sz="900">
              <a:solidFill>
                <a:schemeClr val="lt1"/>
              </a:solidFill>
              <a:latin typeface="Calibri"/>
              <a:ea typeface="Calibri"/>
              <a:cs typeface="Calibri"/>
              <a:sym typeface="Calibri"/>
            </a:endParaRPr>
          </a:p>
        </p:txBody>
      </p:sp>
      <p:sp>
        <p:nvSpPr>
          <p:cNvPr id="619" name="Google Shape;619;p74"/>
          <p:cNvSpPr/>
          <p:nvPr/>
        </p:nvSpPr>
        <p:spPr>
          <a:xfrm>
            <a:off x="1018098" y="944577"/>
            <a:ext cx="1993314" cy="452303"/>
          </a:xfrm>
          <a:prstGeom prst="roundRect">
            <a:avLst>
              <a:gd fmla="val 16667" name="adj"/>
            </a:avLst>
          </a:prstGeom>
          <a:solidFill>
            <a:schemeClr val="lt1"/>
          </a:solidFill>
          <a:ln cap="flat" cmpd="sng" w="12700">
            <a:solidFill>
              <a:srgbClr val="0C0C0C"/>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l">
              <a:spcBef>
                <a:spcPts val="0"/>
              </a:spcBef>
              <a:spcAft>
                <a:spcPts val="0"/>
              </a:spcAft>
              <a:buNone/>
            </a:pPr>
            <a:r>
              <a:rPr b="1" lang="en" sz="800">
                <a:solidFill>
                  <a:schemeClr val="dk1"/>
                </a:solidFill>
                <a:latin typeface="Calibri"/>
                <a:ea typeface="Calibri"/>
                <a:cs typeface="Calibri"/>
                <a:sym typeface="Calibri"/>
              </a:rPr>
              <a:t>Must Have</a:t>
            </a:r>
            <a:endParaRPr b="1" sz="800">
              <a:solidFill>
                <a:schemeClr val="dk1"/>
              </a:solidFill>
              <a:latin typeface="Calibri"/>
              <a:ea typeface="Calibri"/>
              <a:cs typeface="Calibri"/>
              <a:sym typeface="Calibri"/>
            </a:endParaRPr>
          </a:p>
        </p:txBody>
      </p:sp>
      <p:sp>
        <p:nvSpPr>
          <p:cNvPr id="620" name="Google Shape;620;p74"/>
          <p:cNvSpPr/>
          <p:nvPr/>
        </p:nvSpPr>
        <p:spPr>
          <a:xfrm>
            <a:off x="1566641" y="1040106"/>
            <a:ext cx="423977" cy="271055"/>
          </a:xfrm>
          <a:prstGeom prst="roundRect">
            <a:avLst>
              <a:gd fmla="val 16667" name="adj"/>
            </a:avLst>
          </a:prstGeom>
          <a:solidFill>
            <a:schemeClr val="accent6"/>
          </a:solidFill>
          <a:ln cap="flat" cmpd="sng" w="12700">
            <a:solidFill>
              <a:schemeClr val="l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chemeClr val="lt1"/>
                </a:solidFill>
                <a:latin typeface="Calibri"/>
                <a:ea typeface="Calibri"/>
                <a:cs typeface="Calibri"/>
                <a:sym typeface="Calibri"/>
              </a:rPr>
              <a:t>100%</a:t>
            </a:r>
            <a:endParaRPr sz="800">
              <a:solidFill>
                <a:schemeClr val="lt1"/>
              </a:solidFill>
              <a:latin typeface="Calibri"/>
              <a:ea typeface="Calibri"/>
              <a:cs typeface="Calibri"/>
              <a:sym typeface="Calibri"/>
            </a:endParaRPr>
          </a:p>
        </p:txBody>
      </p:sp>
      <p:sp>
        <p:nvSpPr>
          <p:cNvPr id="621" name="Google Shape;621;p74"/>
          <p:cNvSpPr txBox="1"/>
          <p:nvPr/>
        </p:nvSpPr>
        <p:spPr>
          <a:xfrm>
            <a:off x="1963163" y="1079263"/>
            <a:ext cx="624160" cy="196207"/>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800">
                <a:solidFill>
                  <a:schemeClr val="dk1"/>
                </a:solidFill>
                <a:latin typeface="Calibri"/>
                <a:ea typeface="Calibri"/>
                <a:cs typeface="Calibri"/>
                <a:sym typeface="Calibri"/>
              </a:rPr>
              <a:t>Could Have</a:t>
            </a:r>
            <a:endParaRPr b="1" sz="800">
              <a:solidFill>
                <a:schemeClr val="dk1"/>
              </a:solidFill>
              <a:latin typeface="Calibri"/>
              <a:ea typeface="Calibri"/>
              <a:cs typeface="Calibri"/>
              <a:sym typeface="Calibri"/>
            </a:endParaRPr>
          </a:p>
        </p:txBody>
      </p:sp>
      <p:sp>
        <p:nvSpPr>
          <p:cNvPr id="622" name="Google Shape;622;p74"/>
          <p:cNvSpPr/>
          <p:nvPr/>
        </p:nvSpPr>
        <p:spPr>
          <a:xfrm>
            <a:off x="2559867" y="1052347"/>
            <a:ext cx="422912" cy="271055"/>
          </a:xfrm>
          <a:prstGeom prst="roundRect">
            <a:avLst>
              <a:gd fmla="val 16667" name="adj"/>
            </a:avLst>
          </a:prstGeom>
          <a:solidFill>
            <a:srgbClr val="757070"/>
          </a:solidFill>
          <a:ln cap="flat" cmpd="sng" w="12700">
            <a:solidFill>
              <a:schemeClr val="l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chemeClr val="lt1"/>
                </a:solidFill>
                <a:latin typeface="Calibri"/>
                <a:ea typeface="Calibri"/>
                <a:cs typeface="Calibri"/>
                <a:sym typeface="Calibri"/>
              </a:rPr>
              <a:t>N/A</a:t>
            </a:r>
            <a:endParaRPr sz="800">
              <a:solidFill>
                <a:schemeClr val="lt1"/>
              </a:solidFill>
              <a:latin typeface="Calibri"/>
              <a:ea typeface="Calibri"/>
              <a:cs typeface="Calibri"/>
              <a:sym typeface="Calibri"/>
            </a:endParaRPr>
          </a:p>
        </p:txBody>
      </p:sp>
      <p:sp>
        <p:nvSpPr>
          <p:cNvPr id="623" name="Google Shape;623;p74"/>
          <p:cNvSpPr/>
          <p:nvPr/>
        </p:nvSpPr>
        <p:spPr>
          <a:xfrm>
            <a:off x="1027282" y="1458088"/>
            <a:ext cx="1993314" cy="573557"/>
          </a:xfrm>
          <a:prstGeom prst="roundRect">
            <a:avLst>
              <a:gd fmla="val 16667" name="adj"/>
            </a:avLst>
          </a:prstGeom>
          <a:solidFill>
            <a:schemeClr val="lt1"/>
          </a:solidFill>
          <a:ln cap="flat" cmpd="sng" w="12700">
            <a:solidFill>
              <a:srgbClr val="0C0C0C"/>
            </a:solidFill>
            <a:prstDash val="solid"/>
            <a:miter lim="800000"/>
            <a:headEnd len="sm" w="sm" type="none"/>
            <a:tailEnd len="sm" w="sm" type="none"/>
          </a:ln>
        </p:spPr>
        <p:txBody>
          <a:bodyPr anchorCtr="0" anchor="ctr" bIns="34275" lIns="68575" spcFirstLastPara="1" rIns="68575" wrap="square" tIns="34275">
            <a:noAutofit/>
          </a:bodyPr>
          <a:lstStyle/>
          <a:p>
            <a:pPr indent="-127000" lvl="0" marL="127000" marR="0" rtl="0" algn="l">
              <a:spcBef>
                <a:spcPts val="0"/>
              </a:spcBef>
              <a:spcAft>
                <a:spcPts val="0"/>
              </a:spcAft>
              <a:buClr>
                <a:schemeClr val="dk1"/>
              </a:buClr>
              <a:buSzPts val="800"/>
              <a:buFont typeface="Arial"/>
              <a:buChar char="•"/>
            </a:pPr>
            <a:r>
              <a:rPr b="1" lang="en" sz="800">
                <a:solidFill>
                  <a:schemeClr val="dk1"/>
                </a:solidFill>
                <a:latin typeface="Calibri"/>
                <a:ea typeface="Calibri"/>
                <a:cs typeface="Calibri"/>
                <a:sym typeface="Calibri"/>
              </a:rPr>
              <a:t>There was a collection of feedback from the drivers and users- and uber seems to respond to  the positive comments</a:t>
            </a:r>
            <a:endParaRPr b="1" sz="800">
              <a:solidFill>
                <a:schemeClr val="dk1"/>
              </a:solidFill>
              <a:latin typeface="Calibri"/>
              <a:ea typeface="Calibri"/>
              <a:cs typeface="Calibri"/>
              <a:sym typeface="Calibri"/>
            </a:endParaRPr>
          </a:p>
        </p:txBody>
      </p:sp>
      <p:sp>
        <p:nvSpPr>
          <p:cNvPr id="624" name="Google Shape;624;p74"/>
          <p:cNvSpPr txBox="1"/>
          <p:nvPr/>
        </p:nvSpPr>
        <p:spPr>
          <a:xfrm rot="-5400000">
            <a:off x="-2402460" y="2410167"/>
            <a:ext cx="5143500" cy="323165"/>
          </a:xfrm>
          <a:prstGeom prst="rect">
            <a:avLst/>
          </a:prstGeom>
          <a:solidFill>
            <a:srgbClr val="7F7F7F"/>
          </a:solid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n" sz="1200">
                <a:solidFill>
                  <a:schemeClr val="dk1"/>
                </a:solidFill>
                <a:latin typeface="Calibri"/>
                <a:ea typeface="Calibri"/>
                <a:cs typeface="Calibri"/>
                <a:sym typeface="Calibri"/>
              </a:rPr>
              <a:t>Touchpoint analysis</a:t>
            </a:r>
            <a:endParaRPr b="1" sz="1200">
              <a:solidFill>
                <a:schemeClr val="dk1"/>
              </a:solidFill>
              <a:latin typeface="Calibri"/>
              <a:ea typeface="Calibri"/>
              <a:cs typeface="Calibri"/>
              <a:sym typeface="Calibri"/>
            </a:endParaRPr>
          </a:p>
        </p:txBody>
      </p:sp>
      <p:sp>
        <p:nvSpPr>
          <p:cNvPr id="625" name="Google Shape;625;p74"/>
          <p:cNvSpPr/>
          <p:nvPr/>
        </p:nvSpPr>
        <p:spPr>
          <a:xfrm>
            <a:off x="3505963" y="647401"/>
            <a:ext cx="2171702" cy="1498957"/>
          </a:xfrm>
          <a:prstGeom prst="roundRect">
            <a:avLst>
              <a:gd fmla="val 16667" name="adj"/>
            </a:avLst>
          </a:prstGeom>
          <a:solidFill>
            <a:srgbClr val="595959"/>
          </a:solidFill>
          <a:ln cap="flat" cmpd="sng" w="12700">
            <a:solidFill>
              <a:srgbClr val="0C0C0C"/>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626" name="Google Shape;626;p74"/>
          <p:cNvSpPr/>
          <p:nvPr/>
        </p:nvSpPr>
        <p:spPr>
          <a:xfrm>
            <a:off x="3902135" y="416149"/>
            <a:ext cx="1379360" cy="326782"/>
          </a:xfrm>
          <a:prstGeom prst="roundRect">
            <a:avLst>
              <a:gd fmla="val 16667" name="adj"/>
            </a:avLst>
          </a:prstGeom>
          <a:solidFill>
            <a:srgbClr val="1F3864"/>
          </a:solidFill>
          <a:ln cap="flat" cmpd="sng" w="12700">
            <a:solidFill>
              <a:srgbClr val="0C0C0C"/>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1100">
                <a:solidFill>
                  <a:schemeClr val="lt1"/>
                </a:solidFill>
                <a:latin typeface="Calibri"/>
                <a:ea typeface="Calibri"/>
                <a:cs typeface="Calibri"/>
                <a:sym typeface="Calibri"/>
              </a:rPr>
              <a:t>Mobile Application</a:t>
            </a:r>
            <a:endParaRPr b="1" sz="1100">
              <a:solidFill>
                <a:schemeClr val="lt1"/>
              </a:solidFill>
              <a:latin typeface="Calibri"/>
              <a:ea typeface="Calibri"/>
              <a:cs typeface="Calibri"/>
              <a:sym typeface="Calibri"/>
            </a:endParaRPr>
          </a:p>
        </p:txBody>
      </p:sp>
      <p:sp>
        <p:nvSpPr>
          <p:cNvPr id="627" name="Google Shape;627;p74"/>
          <p:cNvSpPr txBox="1"/>
          <p:nvPr/>
        </p:nvSpPr>
        <p:spPr>
          <a:xfrm>
            <a:off x="3655169" y="742931"/>
            <a:ext cx="979715" cy="207749"/>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900">
                <a:solidFill>
                  <a:schemeClr val="lt1"/>
                </a:solidFill>
                <a:latin typeface="Calibri"/>
                <a:ea typeface="Calibri"/>
                <a:cs typeface="Calibri"/>
                <a:sym typeface="Calibri"/>
              </a:rPr>
              <a:t>Criteria Met</a:t>
            </a:r>
            <a:endParaRPr sz="900">
              <a:solidFill>
                <a:schemeClr val="lt1"/>
              </a:solidFill>
              <a:latin typeface="Calibri"/>
              <a:ea typeface="Calibri"/>
              <a:cs typeface="Calibri"/>
              <a:sym typeface="Calibri"/>
            </a:endParaRPr>
          </a:p>
        </p:txBody>
      </p:sp>
      <p:sp>
        <p:nvSpPr>
          <p:cNvPr id="628" name="Google Shape;628;p74"/>
          <p:cNvSpPr/>
          <p:nvPr/>
        </p:nvSpPr>
        <p:spPr>
          <a:xfrm>
            <a:off x="3585972" y="923763"/>
            <a:ext cx="1993314" cy="452303"/>
          </a:xfrm>
          <a:prstGeom prst="roundRect">
            <a:avLst>
              <a:gd fmla="val 16667" name="adj"/>
            </a:avLst>
          </a:prstGeom>
          <a:solidFill>
            <a:schemeClr val="lt1"/>
          </a:solidFill>
          <a:ln cap="flat" cmpd="sng" w="12700">
            <a:solidFill>
              <a:srgbClr val="0C0C0C"/>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l">
              <a:spcBef>
                <a:spcPts val="0"/>
              </a:spcBef>
              <a:spcAft>
                <a:spcPts val="0"/>
              </a:spcAft>
              <a:buNone/>
            </a:pPr>
            <a:r>
              <a:rPr b="1" lang="en" sz="800">
                <a:solidFill>
                  <a:schemeClr val="dk1"/>
                </a:solidFill>
                <a:latin typeface="Calibri"/>
                <a:ea typeface="Calibri"/>
                <a:cs typeface="Calibri"/>
                <a:sym typeface="Calibri"/>
              </a:rPr>
              <a:t>Must Have</a:t>
            </a:r>
            <a:endParaRPr b="1" sz="800">
              <a:solidFill>
                <a:schemeClr val="dk1"/>
              </a:solidFill>
              <a:latin typeface="Calibri"/>
              <a:ea typeface="Calibri"/>
              <a:cs typeface="Calibri"/>
              <a:sym typeface="Calibri"/>
            </a:endParaRPr>
          </a:p>
        </p:txBody>
      </p:sp>
      <p:sp>
        <p:nvSpPr>
          <p:cNvPr id="629" name="Google Shape;629;p74"/>
          <p:cNvSpPr/>
          <p:nvPr/>
        </p:nvSpPr>
        <p:spPr>
          <a:xfrm>
            <a:off x="4134515" y="1019292"/>
            <a:ext cx="423977" cy="271055"/>
          </a:xfrm>
          <a:prstGeom prst="roundRect">
            <a:avLst>
              <a:gd fmla="val 16667" name="adj"/>
            </a:avLst>
          </a:prstGeom>
          <a:solidFill>
            <a:schemeClr val="accent6"/>
          </a:solidFill>
          <a:ln cap="flat" cmpd="sng" w="12700">
            <a:solidFill>
              <a:schemeClr val="l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chemeClr val="lt1"/>
                </a:solidFill>
                <a:latin typeface="Calibri"/>
                <a:ea typeface="Calibri"/>
                <a:cs typeface="Calibri"/>
                <a:sym typeface="Calibri"/>
              </a:rPr>
              <a:t>100%</a:t>
            </a:r>
            <a:endParaRPr sz="800">
              <a:solidFill>
                <a:schemeClr val="lt1"/>
              </a:solidFill>
              <a:latin typeface="Calibri"/>
              <a:ea typeface="Calibri"/>
              <a:cs typeface="Calibri"/>
              <a:sym typeface="Calibri"/>
            </a:endParaRPr>
          </a:p>
        </p:txBody>
      </p:sp>
      <p:sp>
        <p:nvSpPr>
          <p:cNvPr id="630" name="Google Shape;630;p74"/>
          <p:cNvSpPr txBox="1"/>
          <p:nvPr/>
        </p:nvSpPr>
        <p:spPr>
          <a:xfrm>
            <a:off x="4531037" y="1058450"/>
            <a:ext cx="624160" cy="196207"/>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800">
                <a:solidFill>
                  <a:schemeClr val="dk1"/>
                </a:solidFill>
                <a:latin typeface="Calibri"/>
                <a:ea typeface="Calibri"/>
                <a:cs typeface="Calibri"/>
                <a:sym typeface="Calibri"/>
              </a:rPr>
              <a:t>Could Have</a:t>
            </a:r>
            <a:endParaRPr b="1" sz="800">
              <a:solidFill>
                <a:schemeClr val="dk1"/>
              </a:solidFill>
              <a:latin typeface="Calibri"/>
              <a:ea typeface="Calibri"/>
              <a:cs typeface="Calibri"/>
              <a:sym typeface="Calibri"/>
            </a:endParaRPr>
          </a:p>
        </p:txBody>
      </p:sp>
      <p:sp>
        <p:nvSpPr>
          <p:cNvPr id="631" name="Google Shape;631;p74"/>
          <p:cNvSpPr/>
          <p:nvPr/>
        </p:nvSpPr>
        <p:spPr>
          <a:xfrm>
            <a:off x="5127741" y="1031533"/>
            <a:ext cx="422912" cy="271055"/>
          </a:xfrm>
          <a:prstGeom prst="roundRect">
            <a:avLst>
              <a:gd fmla="val 16667" name="adj"/>
            </a:avLst>
          </a:prstGeom>
          <a:solidFill>
            <a:schemeClr val="accent6"/>
          </a:solidFill>
          <a:ln cap="flat" cmpd="sng" w="12700">
            <a:solidFill>
              <a:schemeClr val="l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chemeClr val="lt1"/>
                </a:solidFill>
                <a:latin typeface="Calibri"/>
                <a:ea typeface="Calibri"/>
                <a:cs typeface="Calibri"/>
                <a:sym typeface="Calibri"/>
              </a:rPr>
              <a:t>50%</a:t>
            </a:r>
            <a:endParaRPr sz="800">
              <a:solidFill>
                <a:schemeClr val="lt1"/>
              </a:solidFill>
              <a:latin typeface="Calibri"/>
              <a:ea typeface="Calibri"/>
              <a:cs typeface="Calibri"/>
              <a:sym typeface="Calibri"/>
            </a:endParaRPr>
          </a:p>
        </p:txBody>
      </p:sp>
      <p:sp>
        <p:nvSpPr>
          <p:cNvPr id="632" name="Google Shape;632;p74"/>
          <p:cNvSpPr/>
          <p:nvPr/>
        </p:nvSpPr>
        <p:spPr>
          <a:xfrm>
            <a:off x="3595157" y="1437274"/>
            <a:ext cx="1993314" cy="573557"/>
          </a:xfrm>
          <a:prstGeom prst="roundRect">
            <a:avLst>
              <a:gd fmla="val 16667" name="adj"/>
            </a:avLst>
          </a:prstGeom>
          <a:solidFill>
            <a:schemeClr val="lt1"/>
          </a:solidFill>
          <a:ln cap="flat" cmpd="sng" w="12700">
            <a:solidFill>
              <a:srgbClr val="0C0C0C"/>
            </a:solidFill>
            <a:prstDash val="solid"/>
            <a:miter lim="800000"/>
            <a:headEnd len="sm" w="sm" type="none"/>
            <a:tailEnd len="sm" w="sm" type="none"/>
          </a:ln>
        </p:spPr>
        <p:txBody>
          <a:bodyPr anchorCtr="0" anchor="ctr" bIns="34275" lIns="68575" spcFirstLastPara="1" rIns="68575" wrap="square" tIns="34275">
            <a:noAutofit/>
          </a:bodyPr>
          <a:lstStyle/>
          <a:p>
            <a:pPr indent="-127000" lvl="0" marL="127000" marR="0" rtl="0" algn="l">
              <a:spcBef>
                <a:spcPts val="0"/>
              </a:spcBef>
              <a:spcAft>
                <a:spcPts val="0"/>
              </a:spcAft>
              <a:buClr>
                <a:schemeClr val="dk1"/>
              </a:buClr>
              <a:buSzPts val="800"/>
              <a:buFont typeface="Arial"/>
              <a:buChar char="•"/>
            </a:pPr>
            <a:r>
              <a:rPr b="1" lang="en" sz="800">
                <a:solidFill>
                  <a:schemeClr val="dk1"/>
                </a:solidFill>
                <a:latin typeface="Calibri"/>
                <a:ea typeface="Calibri"/>
                <a:cs typeface="Calibri"/>
                <a:sym typeface="Calibri"/>
              </a:rPr>
              <a:t>A major advantage when a pick up location is precisely provided.</a:t>
            </a:r>
            <a:endParaRPr sz="1100"/>
          </a:p>
          <a:p>
            <a:pPr indent="-127000" lvl="0" marL="127000" marR="0" rtl="0" algn="l">
              <a:spcBef>
                <a:spcPts val="0"/>
              </a:spcBef>
              <a:spcAft>
                <a:spcPts val="0"/>
              </a:spcAft>
              <a:buClr>
                <a:schemeClr val="dk1"/>
              </a:buClr>
              <a:buSzPts val="800"/>
              <a:buFont typeface="Arial"/>
              <a:buChar char="•"/>
            </a:pPr>
            <a:r>
              <a:rPr b="1" lang="en" sz="800">
                <a:solidFill>
                  <a:schemeClr val="dk1"/>
                </a:solidFill>
                <a:latin typeface="Calibri"/>
                <a:ea typeface="Calibri"/>
                <a:cs typeface="Calibri"/>
                <a:sym typeface="Calibri"/>
              </a:rPr>
              <a:t>Avoiding tolls can’t be done through the app, though can be requested in car</a:t>
            </a:r>
            <a:endParaRPr b="1" sz="800">
              <a:solidFill>
                <a:schemeClr val="dk1"/>
              </a:solidFill>
              <a:latin typeface="Calibri"/>
              <a:ea typeface="Calibri"/>
              <a:cs typeface="Calibri"/>
              <a:sym typeface="Calibri"/>
            </a:endParaRPr>
          </a:p>
        </p:txBody>
      </p:sp>
      <p:sp>
        <p:nvSpPr>
          <p:cNvPr id="633" name="Google Shape;633;p74"/>
          <p:cNvSpPr/>
          <p:nvPr/>
        </p:nvSpPr>
        <p:spPr>
          <a:xfrm>
            <a:off x="3505963" y="2422681"/>
            <a:ext cx="2171702" cy="1498957"/>
          </a:xfrm>
          <a:prstGeom prst="roundRect">
            <a:avLst>
              <a:gd fmla="val 16667" name="adj"/>
            </a:avLst>
          </a:prstGeom>
          <a:solidFill>
            <a:srgbClr val="595959"/>
          </a:solidFill>
          <a:ln cap="flat" cmpd="sng" w="12700">
            <a:solidFill>
              <a:srgbClr val="0C0C0C"/>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634" name="Google Shape;634;p74"/>
          <p:cNvSpPr/>
          <p:nvPr/>
        </p:nvSpPr>
        <p:spPr>
          <a:xfrm>
            <a:off x="3902135" y="2191428"/>
            <a:ext cx="1379360" cy="326782"/>
          </a:xfrm>
          <a:prstGeom prst="roundRect">
            <a:avLst>
              <a:gd fmla="val 16667" name="adj"/>
            </a:avLst>
          </a:prstGeom>
          <a:solidFill>
            <a:srgbClr val="1F3864"/>
          </a:solidFill>
          <a:ln cap="flat" cmpd="sng" w="12700">
            <a:solidFill>
              <a:srgbClr val="0C0C0C"/>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1100">
                <a:solidFill>
                  <a:schemeClr val="lt1"/>
                </a:solidFill>
                <a:latin typeface="Calibri"/>
                <a:ea typeface="Calibri"/>
                <a:cs typeface="Calibri"/>
                <a:sym typeface="Calibri"/>
              </a:rPr>
              <a:t>Uber Website</a:t>
            </a:r>
            <a:endParaRPr b="1" sz="1100">
              <a:solidFill>
                <a:schemeClr val="lt1"/>
              </a:solidFill>
              <a:latin typeface="Calibri"/>
              <a:ea typeface="Calibri"/>
              <a:cs typeface="Calibri"/>
              <a:sym typeface="Calibri"/>
            </a:endParaRPr>
          </a:p>
        </p:txBody>
      </p:sp>
      <p:sp>
        <p:nvSpPr>
          <p:cNvPr id="635" name="Google Shape;635;p74"/>
          <p:cNvSpPr txBox="1"/>
          <p:nvPr/>
        </p:nvSpPr>
        <p:spPr>
          <a:xfrm>
            <a:off x="3655169" y="2518210"/>
            <a:ext cx="979715" cy="207749"/>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900">
                <a:solidFill>
                  <a:schemeClr val="lt1"/>
                </a:solidFill>
                <a:latin typeface="Calibri"/>
                <a:ea typeface="Calibri"/>
                <a:cs typeface="Calibri"/>
                <a:sym typeface="Calibri"/>
              </a:rPr>
              <a:t>Criteria Met</a:t>
            </a:r>
            <a:endParaRPr sz="900">
              <a:solidFill>
                <a:schemeClr val="lt1"/>
              </a:solidFill>
              <a:latin typeface="Calibri"/>
              <a:ea typeface="Calibri"/>
              <a:cs typeface="Calibri"/>
              <a:sym typeface="Calibri"/>
            </a:endParaRPr>
          </a:p>
        </p:txBody>
      </p:sp>
      <p:sp>
        <p:nvSpPr>
          <p:cNvPr id="636" name="Google Shape;636;p74"/>
          <p:cNvSpPr/>
          <p:nvPr/>
        </p:nvSpPr>
        <p:spPr>
          <a:xfrm>
            <a:off x="3585972" y="2699042"/>
            <a:ext cx="1993314" cy="452303"/>
          </a:xfrm>
          <a:prstGeom prst="roundRect">
            <a:avLst>
              <a:gd fmla="val 16667" name="adj"/>
            </a:avLst>
          </a:prstGeom>
          <a:solidFill>
            <a:schemeClr val="lt1"/>
          </a:solidFill>
          <a:ln cap="flat" cmpd="sng" w="12700">
            <a:solidFill>
              <a:srgbClr val="0C0C0C"/>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l">
              <a:spcBef>
                <a:spcPts val="0"/>
              </a:spcBef>
              <a:spcAft>
                <a:spcPts val="0"/>
              </a:spcAft>
              <a:buNone/>
            </a:pPr>
            <a:r>
              <a:rPr b="1" lang="en" sz="800">
                <a:solidFill>
                  <a:schemeClr val="dk1"/>
                </a:solidFill>
                <a:latin typeface="Calibri"/>
                <a:ea typeface="Calibri"/>
                <a:cs typeface="Calibri"/>
                <a:sym typeface="Calibri"/>
              </a:rPr>
              <a:t>Must Have</a:t>
            </a:r>
            <a:endParaRPr b="1" sz="800">
              <a:solidFill>
                <a:schemeClr val="dk1"/>
              </a:solidFill>
              <a:latin typeface="Calibri"/>
              <a:ea typeface="Calibri"/>
              <a:cs typeface="Calibri"/>
              <a:sym typeface="Calibri"/>
            </a:endParaRPr>
          </a:p>
        </p:txBody>
      </p:sp>
      <p:sp>
        <p:nvSpPr>
          <p:cNvPr id="637" name="Google Shape;637;p74"/>
          <p:cNvSpPr/>
          <p:nvPr/>
        </p:nvSpPr>
        <p:spPr>
          <a:xfrm>
            <a:off x="4134515" y="2794571"/>
            <a:ext cx="423977" cy="271055"/>
          </a:xfrm>
          <a:prstGeom prst="roundRect">
            <a:avLst>
              <a:gd fmla="val 16667" name="adj"/>
            </a:avLst>
          </a:prstGeom>
          <a:solidFill>
            <a:srgbClr val="C00000"/>
          </a:solidFill>
          <a:ln cap="flat" cmpd="sng" w="12700">
            <a:solidFill>
              <a:schemeClr val="l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chemeClr val="lt1"/>
                </a:solidFill>
                <a:latin typeface="Calibri"/>
                <a:ea typeface="Calibri"/>
                <a:cs typeface="Calibri"/>
                <a:sym typeface="Calibri"/>
              </a:rPr>
              <a:t>0%</a:t>
            </a:r>
            <a:endParaRPr sz="800">
              <a:solidFill>
                <a:schemeClr val="lt1"/>
              </a:solidFill>
              <a:latin typeface="Calibri"/>
              <a:ea typeface="Calibri"/>
              <a:cs typeface="Calibri"/>
              <a:sym typeface="Calibri"/>
            </a:endParaRPr>
          </a:p>
        </p:txBody>
      </p:sp>
      <p:sp>
        <p:nvSpPr>
          <p:cNvPr id="638" name="Google Shape;638;p74"/>
          <p:cNvSpPr txBox="1"/>
          <p:nvPr/>
        </p:nvSpPr>
        <p:spPr>
          <a:xfrm>
            <a:off x="4531037" y="2833729"/>
            <a:ext cx="624160" cy="196207"/>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800">
                <a:solidFill>
                  <a:schemeClr val="dk1"/>
                </a:solidFill>
                <a:latin typeface="Calibri"/>
                <a:ea typeface="Calibri"/>
                <a:cs typeface="Calibri"/>
                <a:sym typeface="Calibri"/>
              </a:rPr>
              <a:t>Could Have</a:t>
            </a:r>
            <a:endParaRPr b="1" sz="800">
              <a:solidFill>
                <a:schemeClr val="dk1"/>
              </a:solidFill>
              <a:latin typeface="Calibri"/>
              <a:ea typeface="Calibri"/>
              <a:cs typeface="Calibri"/>
              <a:sym typeface="Calibri"/>
            </a:endParaRPr>
          </a:p>
        </p:txBody>
      </p:sp>
      <p:sp>
        <p:nvSpPr>
          <p:cNvPr id="639" name="Google Shape;639;p74"/>
          <p:cNvSpPr/>
          <p:nvPr/>
        </p:nvSpPr>
        <p:spPr>
          <a:xfrm>
            <a:off x="5127741" y="2806812"/>
            <a:ext cx="422912" cy="271055"/>
          </a:xfrm>
          <a:prstGeom prst="roundRect">
            <a:avLst>
              <a:gd fmla="val 16667" name="adj"/>
            </a:avLst>
          </a:prstGeom>
          <a:solidFill>
            <a:srgbClr val="757070"/>
          </a:solidFill>
          <a:ln cap="flat" cmpd="sng" w="12700">
            <a:solidFill>
              <a:schemeClr val="l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chemeClr val="lt1"/>
                </a:solidFill>
                <a:latin typeface="Calibri"/>
                <a:ea typeface="Calibri"/>
                <a:cs typeface="Calibri"/>
                <a:sym typeface="Calibri"/>
              </a:rPr>
              <a:t>0%</a:t>
            </a:r>
            <a:endParaRPr sz="800">
              <a:solidFill>
                <a:schemeClr val="lt1"/>
              </a:solidFill>
              <a:latin typeface="Calibri"/>
              <a:ea typeface="Calibri"/>
              <a:cs typeface="Calibri"/>
              <a:sym typeface="Calibri"/>
            </a:endParaRPr>
          </a:p>
        </p:txBody>
      </p:sp>
      <p:sp>
        <p:nvSpPr>
          <p:cNvPr id="640" name="Google Shape;640;p74"/>
          <p:cNvSpPr/>
          <p:nvPr/>
        </p:nvSpPr>
        <p:spPr>
          <a:xfrm>
            <a:off x="3595157" y="3212553"/>
            <a:ext cx="1993314" cy="573557"/>
          </a:xfrm>
          <a:prstGeom prst="roundRect">
            <a:avLst>
              <a:gd fmla="val 16667" name="adj"/>
            </a:avLst>
          </a:prstGeom>
          <a:solidFill>
            <a:schemeClr val="lt1"/>
          </a:solidFill>
          <a:ln cap="flat" cmpd="sng" w="12700">
            <a:solidFill>
              <a:srgbClr val="0C0C0C"/>
            </a:solidFill>
            <a:prstDash val="solid"/>
            <a:miter lim="800000"/>
            <a:headEnd len="sm" w="sm" type="none"/>
            <a:tailEnd len="sm" w="sm" type="none"/>
          </a:ln>
        </p:spPr>
        <p:txBody>
          <a:bodyPr anchorCtr="0" anchor="ctr" bIns="34275" lIns="68575" spcFirstLastPara="1" rIns="68575" wrap="square" tIns="34275">
            <a:noAutofit/>
          </a:bodyPr>
          <a:lstStyle/>
          <a:p>
            <a:pPr indent="-127000" lvl="0" marL="127000" marR="0" rtl="0" algn="l">
              <a:spcBef>
                <a:spcPts val="0"/>
              </a:spcBef>
              <a:spcAft>
                <a:spcPts val="0"/>
              </a:spcAft>
              <a:buClr>
                <a:schemeClr val="dk1"/>
              </a:buClr>
              <a:buSzPts val="800"/>
              <a:buFont typeface="Arial"/>
              <a:buChar char="•"/>
            </a:pPr>
            <a:r>
              <a:rPr b="1" lang="en" sz="800">
                <a:solidFill>
                  <a:schemeClr val="dk1"/>
                </a:solidFill>
                <a:latin typeface="Calibri"/>
                <a:ea typeface="Calibri"/>
                <a:cs typeface="Calibri"/>
                <a:sym typeface="Calibri"/>
              </a:rPr>
              <a:t>Wasn’t able to book a cab through the website. This was not much of a deterrent as mobile app was available.</a:t>
            </a:r>
            <a:endParaRPr b="1" sz="800">
              <a:solidFill>
                <a:schemeClr val="dk1"/>
              </a:solidFill>
              <a:latin typeface="Calibri"/>
              <a:ea typeface="Calibri"/>
              <a:cs typeface="Calibri"/>
              <a:sym typeface="Calibri"/>
            </a:endParaRPr>
          </a:p>
        </p:txBody>
      </p:sp>
      <p:sp>
        <p:nvSpPr>
          <p:cNvPr id="641" name="Google Shape;641;p74"/>
          <p:cNvSpPr/>
          <p:nvPr/>
        </p:nvSpPr>
        <p:spPr>
          <a:xfrm>
            <a:off x="6176653" y="647401"/>
            <a:ext cx="2171702" cy="1498957"/>
          </a:xfrm>
          <a:prstGeom prst="roundRect">
            <a:avLst>
              <a:gd fmla="val 16667" name="adj"/>
            </a:avLst>
          </a:prstGeom>
          <a:solidFill>
            <a:srgbClr val="595959"/>
          </a:solidFill>
          <a:ln cap="flat" cmpd="sng" w="12700">
            <a:solidFill>
              <a:srgbClr val="0C0C0C"/>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642" name="Google Shape;642;p74"/>
          <p:cNvSpPr/>
          <p:nvPr/>
        </p:nvSpPr>
        <p:spPr>
          <a:xfrm>
            <a:off x="6572824" y="416149"/>
            <a:ext cx="1379360" cy="326782"/>
          </a:xfrm>
          <a:prstGeom prst="roundRect">
            <a:avLst>
              <a:gd fmla="val 16667" name="adj"/>
            </a:avLst>
          </a:prstGeom>
          <a:solidFill>
            <a:srgbClr val="1F3864"/>
          </a:solidFill>
          <a:ln cap="flat" cmpd="sng" w="12700">
            <a:solidFill>
              <a:srgbClr val="0C0C0C"/>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1100">
                <a:solidFill>
                  <a:schemeClr val="lt1"/>
                </a:solidFill>
                <a:latin typeface="Calibri"/>
                <a:ea typeface="Calibri"/>
                <a:cs typeface="Calibri"/>
                <a:sym typeface="Calibri"/>
              </a:rPr>
              <a:t>Mobile Application</a:t>
            </a:r>
            <a:endParaRPr b="1" sz="1100">
              <a:solidFill>
                <a:schemeClr val="lt1"/>
              </a:solidFill>
              <a:latin typeface="Calibri"/>
              <a:ea typeface="Calibri"/>
              <a:cs typeface="Calibri"/>
              <a:sym typeface="Calibri"/>
            </a:endParaRPr>
          </a:p>
        </p:txBody>
      </p:sp>
      <p:sp>
        <p:nvSpPr>
          <p:cNvPr id="643" name="Google Shape;643;p74"/>
          <p:cNvSpPr txBox="1"/>
          <p:nvPr/>
        </p:nvSpPr>
        <p:spPr>
          <a:xfrm>
            <a:off x="6325859" y="742931"/>
            <a:ext cx="979715" cy="207749"/>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900">
                <a:solidFill>
                  <a:schemeClr val="lt1"/>
                </a:solidFill>
                <a:latin typeface="Calibri"/>
                <a:ea typeface="Calibri"/>
                <a:cs typeface="Calibri"/>
                <a:sym typeface="Calibri"/>
              </a:rPr>
              <a:t>Criteria Met</a:t>
            </a:r>
            <a:endParaRPr sz="900">
              <a:solidFill>
                <a:schemeClr val="lt1"/>
              </a:solidFill>
              <a:latin typeface="Calibri"/>
              <a:ea typeface="Calibri"/>
              <a:cs typeface="Calibri"/>
              <a:sym typeface="Calibri"/>
            </a:endParaRPr>
          </a:p>
        </p:txBody>
      </p:sp>
      <p:sp>
        <p:nvSpPr>
          <p:cNvPr id="644" name="Google Shape;644;p74"/>
          <p:cNvSpPr/>
          <p:nvPr/>
        </p:nvSpPr>
        <p:spPr>
          <a:xfrm>
            <a:off x="6256662" y="923763"/>
            <a:ext cx="1993314" cy="452303"/>
          </a:xfrm>
          <a:prstGeom prst="roundRect">
            <a:avLst>
              <a:gd fmla="val 16667" name="adj"/>
            </a:avLst>
          </a:prstGeom>
          <a:solidFill>
            <a:schemeClr val="lt1"/>
          </a:solidFill>
          <a:ln cap="flat" cmpd="sng" w="12700">
            <a:solidFill>
              <a:srgbClr val="0C0C0C"/>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l">
              <a:spcBef>
                <a:spcPts val="0"/>
              </a:spcBef>
              <a:spcAft>
                <a:spcPts val="0"/>
              </a:spcAft>
              <a:buNone/>
            </a:pPr>
            <a:r>
              <a:rPr b="1" lang="en" sz="800">
                <a:solidFill>
                  <a:schemeClr val="dk1"/>
                </a:solidFill>
                <a:latin typeface="Calibri"/>
                <a:ea typeface="Calibri"/>
                <a:cs typeface="Calibri"/>
                <a:sym typeface="Calibri"/>
              </a:rPr>
              <a:t>Must Have</a:t>
            </a:r>
            <a:endParaRPr b="1" sz="800">
              <a:solidFill>
                <a:schemeClr val="dk1"/>
              </a:solidFill>
              <a:latin typeface="Calibri"/>
              <a:ea typeface="Calibri"/>
              <a:cs typeface="Calibri"/>
              <a:sym typeface="Calibri"/>
            </a:endParaRPr>
          </a:p>
        </p:txBody>
      </p:sp>
      <p:sp>
        <p:nvSpPr>
          <p:cNvPr id="645" name="Google Shape;645;p74"/>
          <p:cNvSpPr/>
          <p:nvPr/>
        </p:nvSpPr>
        <p:spPr>
          <a:xfrm>
            <a:off x="6805205" y="1019292"/>
            <a:ext cx="423977" cy="271055"/>
          </a:xfrm>
          <a:prstGeom prst="roundRect">
            <a:avLst>
              <a:gd fmla="val 16667" name="adj"/>
            </a:avLst>
          </a:prstGeom>
          <a:solidFill>
            <a:schemeClr val="accent6"/>
          </a:solidFill>
          <a:ln cap="flat" cmpd="sng" w="12700">
            <a:solidFill>
              <a:schemeClr val="l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chemeClr val="lt1"/>
                </a:solidFill>
                <a:latin typeface="Calibri"/>
                <a:ea typeface="Calibri"/>
                <a:cs typeface="Calibri"/>
                <a:sym typeface="Calibri"/>
              </a:rPr>
              <a:t>100%</a:t>
            </a:r>
            <a:endParaRPr sz="800">
              <a:solidFill>
                <a:schemeClr val="lt1"/>
              </a:solidFill>
              <a:latin typeface="Calibri"/>
              <a:ea typeface="Calibri"/>
              <a:cs typeface="Calibri"/>
              <a:sym typeface="Calibri"/>
            </a:endParaRPr>
          </a:p>
        </p:txBody>
      </p:sp>
      <p:sp>
        <p:nvSpPr>
          <p:cNvPr id="646" name="Google Shape;646;p74"/>
          <p:cNvSpPr txBox="1"/>
          <p:nvPr/>
        </p:nvSpPr>
        <p:spPr>
          <a:xfrm>
            <a:off x="7201727" y="1058450"/>
            <a:ext cx="624160" cy="196207"/>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800">
                <a:solidFill>
                  <a:schemeClr val="dk1"/>
                </a:solidFill>
                <a:latin typeface="Calibri"/>
                <a:ea typeface="Calibri"/>
                <a:cs typeface="Calibri"/>
                <a:sym typeface="Calibri"/>
              </a:rPr>
              <a:t>Could Have</a:t>
            </a:r>
            <a:endParaRPr b="1" sz="800">
              <a:solidFill>
                <a:schemeClr val="dk1"/>
              </a:solidFill>
              <a:latin typeface="Calibri"/>
              <a:ea typeface="Calibri"/>
              <a:cs typeface="Calibri"/>
              <a:sym typeface="Calibri"/>
            </a:endParaRPr>
          </a:p>
        </p:txBody>
      </p:sp>
      <p:sp>
        <p:nvSpPr>
          <p:cNvPr id="647" name="Google Shape;647;p74"/>
          <p:cNvSpPr/>
          <p:nvPr/>
        </p:nvSpPr>
        <p:spPr>
          <a:xfrm>
            <a:off x="7798431" y="1031533"/>
            <a:ext cx="422912" cy="271055"/>
          </a:xfrm>
          <a:prstGeom prst="roundRect">
            <a:avLst>
              <a:gd fmla="val 16667" name="adj"/>
            </a:avLst>
          </a:prstGeom>
          <a:solidFill>
            <a:srgbClr val="757070"/>
          </a:solidFill>
          <a:ln cap="flat" cmpd="sng" w="12700">
            <a:solidFill>
              <a:schemeClr val="l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chemeClr val="lt1"/>
                </a:solidFill>
                <a:latin typeface="Calibri"/>
                <a:ea typeface="Calibri"/>
                <a:cs typeface="Calibri"/>
                <a:sym typeface="Calibri"/>
              </a:rPr>
              <a:t>N/A</a:t>
            </a:r>
            <a:endParaRPr sz="800">
              <a:solidFill>
                <a:schemeClr val="lt1"/>
              </a:solidFill>
              <a:latin typeface="Calibri"/>
              <a:ea typeface="Calibri"/>
              <a:cs typeface="Calibri"/>
              <a:sym typeface="Calibri"/>
            </a:endParaRPr>
          </a:p>
        </p:txBody>
      </p:sp>
      <p:sp>
        <p:nvSpPr>
          <p:cNvPr id="648" name="Google Shape;648;p74"/>
          <p:cNvSpPr/>
          <p:nvPr/>
        </p:nvSpPr>
        <p:spPr>
          <a:xfrm>
            <a:off x="6265846" y="1437274"/>
            <a:ext cx="1993314" cy="573557"/>
          </a:xfrm>
          <a:prstGeom prst="roundRect">
            <a:avLst>
              <a:gd fmla="val 16667" name="adj"/>
            </a:avLst>
          </a:prstGeom>
          <a:solidFill>
            <a:schemeClr val="lt1"/>
          </a:solidFill>
          <a:ln cap="flat" cmpd="sng" w="12700">
            <a:solidFill>
              <a:srgbClr val="0C0C0C"/>
            </a:solidFill>
            <a:prstDash val="solid"/>
            <a:miter lim="800000"/>
            <a:headEnd len="sm" w="sm" type="none"/>
            <a:tailEnd len="sm" w="sm" type="none"/>
          </a:ln>
        </p:spPr>
        <p:txBody>
          <a:bodyPr anchorCtr="0" anchor="ctr" bIns="34275" lIns="68575" spcFirstLastPara="1" rIns="68575" wrap="square" tIns="34275">
            <a:noAutofit/>
          </a:bodyPr>
          <a:lstStyle/>
          <a:p>
            <a:pPr indent="-127000" lvl="0" marL="127000" marR="0" rtl="0" algn="l">
              <a:spcBef>
                <a:spcPts val="0"/>
              </a:spcBef>
              <a:spcAft>
                <a:spcPts val="0"/>
              </a:spcAft>
              <a:buClr>
                <a:schemeClr val="dk1"/>
              </a:buClr>
              <a:buSzPts val="800"/>
              <a:buFont typeface="Arial"/>
              <a:buChar char="•"/>
            </a:pPr>
            <a:r>
              <a:rPr b="1" lang="en" sz="800">
                <a:solidFill>
                  <a:schemeClr val="dk1"/>
                </a:solidFill>
                <a:latin typeface="Calibri"/>
                <a:ea typeface="Calibri"/>
                <a:cs typeface="Calibri"/>
                <a:sym typeface="Calibri"/>
              </a:rPr>
              <a:t>All must have features were readily available for a relatively painless experience.</a:t>
            </a:r>
            <a:endParaRPr b="1" sz="800">
              <a:solidFill>
                <a:schemeClr val="dk1"/>
              </a:solidFill>
              <a:latin typeface="Calibri"/>
              <a:ea typeface="Calibri"/>
              <a:cs typeface="Calibri"/>
              <a:sym typeface="Calibri"/>
            </a:endParaRPr>
          </a:p>
        </p:txBody>
      </p:sp>
      <p:sp>
        <p:nvSpPr>
          <p:cNvPr id="649" name="Google Shape;649;p74"/>
          <p:cNvSpPr/>
          <p:nvPr/>
        </p:nvSpPr>
        <p:spPr>
          <a:xfrm>
            <a:off x="6176653" y="2422681"/>
            <a:ext cx="2171702" cy="1498957"/>
          </a:xfrm>
          <a:prstGeom prst="roundRect">
            <a:avLst>
              <a:gd fmla="val 16667" name="adj"/>
            </a:avLst>
          </a:prstGeom>
          <a:solidFill>
            <a:srgbClr val="595959"/>
          </a:solidFill>
          <a:ln cap="flat" cmpd="sng" w="12700">
            <a:solidFill>
              <a:srgbClr val="0C0C0C"/>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650" name="Google Shape;650;p74"/>
          <p:cNvSpPr/>
          <p:nvPr/>
        </p:nvSpPr>
        <p:spPr>
          <a:xfrm>
            <a:off x="6572824" y="2191428"/>
            <a:ext cx="1379360" cy="326782"/>
          </a:xfrm>
          <a:prstGeom prst="roundRect">
            <a:avLst>
              <a:gd fmla="val 16667" name="adj"/>
            </a:avLst>
          </a:prstGeom>
          <a:solidFill>
            <a:srgbClr val="1F3864"/>
          </a:solidFill>
          <a:ln cap="flat" cmpd="sng" w="12700">
            <a:solidFill>
              <a:srgbClr val="0C0C0C"/>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1100">
                <a:solidFill>
                  <a:schemeClr val="lt1"/>
                </a:solidFill>
                <a:latin typeface="Calibri"/>
                <a:ea typeface="Calibri"/>
                <a:cs typeface="Calibri"/>
                <a:sym typeface="Calibri"/>
              </a:rPr>
              <a:t>Uber Website</a:t>
            </a:r>
            <a:endParaRPr b="1" sz="1100">
              <a:solidFill>
                <a:schemeClr val="lt1"/>
              </a:solidFill>
              <a:latin typeface="Calibri"/>
              <a:ea typeface="Calibri"/>
              <a:cs typeface="Calibri"/>
              <a:sym typeface="Calibri"/>
            </a:endParaRPr>
          </a:p>
        </p:txBody>
      </p:sp>
      <p:sp>
        <p:nvSpPr>
          <p:cNvPr id="651" name="Google Shape;651;p74"/>
          <p:cNvSpPr txBox="1"/>
          <p:nvPr/>
        </p:nvSpPr>
        <p:spPr>
          <a:xfrm>
            <a:off x="6325859" y="2518210"/>
            <a:ext cx="979715" cy="207749"/>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900">
                <a:solidFill>
                  <a:schemeClr val="lt1"/>
                </a:solidFill>
                <a:latin typeface="Calibri"/>
                <a:ea typeface="Calibri"/>
                <a:cs typeface="Calibri"/>
                <a:sym typeface="Calibri"/>
              </a:rPr>
              <a:t>Criteria Met</a:t>
            </a:r>
            <a:endParaRPr sz="900">
              <a:solidFill>
                <a:schemeClr val="lt1"/>
              </a:solidFill>
              <a:latin typeface="Calibri"/>
              <a:ea typeface="Calibri"/>
              <a:cs typeface="Calibri"/>
              <a:sym typeface="Calibri"/>
            </a:endParaRPr>
          </a:p>
        </p:txBody>
      </p:sp>
      <p:sp>
        <p:nvSpPr>
          <p:cNvPr id="652" name="Google Shape;652;p74"/>
          <p:cNvSpPr/>
          <p:nvPr/>
        </p:nvSpPr>
        <p:spPr>
          <a:xfrm>
            <a:off x="6256662" y="2699042"/>
            <a:ext cx="1993314" cy="452303"/>
          </a:xfrm>
          <a:prstGeom prst="roundRect">
            <a:avLst>
              <a:gd fmla="val 16667" name="adj"/>
            </a:avLst>
          </a:prstGeom>
          <a:solidFill>
            <a:schemeClr val="lt1"/>
          </a:solidFill>
          <a:ln cap="flat" cmpd="sng" w="12700">
            <a:solidFill>
              <a:srgbClr val="0C0C0C"/>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l">
              <a:spcBef>
                <a:spcPts val="0"/>
              </a:spcBef>
              <a:spcAft>
                <a:spcPts val="0"/>
              </a:spcAft>
              <a:buNone/>
            </a:pPr>
            <a:r>
              <a:rPr b="1" lang="en" sz="800">
                <a:solidFill>
                  <a:schemeClr val="dk1"/>
                </a:solidFill>
                <a:latin typeface="Calibri"/>
                <a:ea typeface="Calibri"/>
                <a:cs typeface="Calibri"/>
                <a:sym typeface="Calibri"/>
              </a:rPr>
              <a:t>Must Have</a:t>
            </a:r>
            <a:endParaRPr b="1" sz="800">
              <a:solidFill>
                <a:schemeClr val="dk1"/>
              </a:solidFill>
              <a:latin typeface="Calibri"/>
              <a:ea typeface="Calibri"/>
              <a:cs typeface="Calibri"/>
              <a:sym typeface="Calibri"/>
            </a:endParaRPr>
          </a:p>
        </p:txBody>
      </p:sp>
      <p:sp>
        <p:nvSpPr>
          <p:cNvPr id="653" name="Google Shape;653;p74"/>
          <p:cNvSpPr/>
          <p:nvPr/>
        </p:nvSpPr>
        <p:spPr>
          <a:xfrm>
            <a:off x="6805205" y="2794571"/>
            <a:ext cx="423977" cy="271055"/>
          </a:xfrm>
          <a:prstGeom prst="roundRect">
            <a:avLst>
              <a:gd fmla="val 16667" name="adj"/>
            </a:avLst>
          </a:prstGeom>
          <a:solidFill>
            <a:srgbClr val="C00000"/>
          </a:solidFill>
          <a:ln cap="flat" cmpd="sng" w="12700">
            <a:solidFill>
              <a:schemeClr val="l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chemeClr val="lt1"/>
                </a:solidFill>
                <a:latin typeface="Calibri"/>
                <a:ea typeface="Calibri"/>
                <a:cs typeface="Calibri"/>
                <a:sym typeface="Calibri"/>
              </a:rPr>
              <a:t>50%</a:t>
            </a:r>
            <a:endParaRPr sz="800">
              <a:solidFill>
                <a:schemeClr val="lt1"/>
              </a:solidFill>
              <a:latin typeface="Calibri"/>
              <a:ea typeface="Calibri"/>
              <a:cs typeface="Calibri"/>
              <a:sym typeface="Calibri"/>
            </a:endParaRPr>
          </a:p>
        </p:txBody>
      </p:sp>
      <p:sp>
        <p:nvSpPr>
          <p:cNvPr id="654" name="Google Shape;654;p74"/>
          <p:cNvSpPr txBox="1"/>
          <p:nvPr/>
        </p:nvSpPr>
        <p:spPr>
          <a:xfrm>
            <a:off x="7201727" y="2833729"/>
            <a:ext cx="624160" cy="196207"/>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800">
                <a:solidFill>
                  <a:schemeClr val="dk1"/>
                </a:solidFill>
                <a:latin typeface="Calibri"/>
                <a:ea typeface="Calibri"/>
                <a:cs typeface="Calibri"/>
                <a:sym typeface="Calibri"/>
              </a:rPr>
              <a:t>Could Have</a:t>
            </a:r>
            <a:endParaRPr b="1" sz="800">
              <a:solidFill>
                <a:schemeClr val="dk1"/>
              </a:solidFill>
              <a:latin typeface="Calibri"/>
              <a:ea typeface="Calibri"/>
              <a:cs typeface="Calibri"/>
              <a:sym typeface="Calibri"/>
            </a:endParaRPr>
          </a:p>
        </p:txBody>
      </p:sp>
      <p:sp>
        <p:nvSpPr>
          <p:cNvPr id="655" name="Google Shape;655;p74"/>
          <p:cNvSpPr/>
          <p:nvPr/>
        </p:nvSpPr>
        <p:spPr>
          <a:xfrm>
            <a:off x="7798431" y="2806812"/>
            <a:ext cx="422912" cy="271055"/>
          </a:xfrm>
          <a:prstGeom prst="roundRect">
            <a:avLst>
              <a:gd fmla="val 16667" name="adj"/>
            </a:avLst>
          </a:prstGeom>
          <a:solidFill>
            <a:srgbClr val="757070"/>
          </a:solidFill>
          <a:ln cap="flat" cmpd="sng" w="12700">
            <a:solidFill>
              <a:schemeClr val="l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chemeClr val="lt1"/>
                </a:solidFill>
                <a:latin typeface="Calibri"/>
                <a:ea typeface="Calibri"/>
                <a:cs typeface="Calibri"/>
                <a:sym typeface="Calibri"/>
              </a:rPr>
              <a:t>0%</a:t>
            </a:r>
            <a:endParaRPr sz="800">
              <a:solidFill>
                <a:schemeClr val="lt1"/>
              </a:solidFill>
              <a:latin typeface="Calibri"/>
              <a:ea typeface="Calibri"/>
              <a:cs typeface="Calibri"/>
              <a:sym typeface="Calibri"/>
            </a:endParaRPr>
          </a:p>
        </p:txBody>
      </p:sp>
      <p:sp>
        <p:nvSpPr>
          <p:cNvPr id="656" name="Google Shape;656;p74"/>
          <p:cNvSpPr/>
          <p:nvPr/>
        </p:nvSpPr>
        <p:spPr>
          <a:xfrm>
            <a:off x="6265846" y="3212553"/>
            <a:ext cx="1993314" cy="573557"/>
          </a:xfrm>
          <a:prstGeom prst="roundRect">
            <a:avLst>
              <a:gd fmla="val 16667" name="adj"/>
            </a:avLst>
          </a:prstGeom>
          <a:solidFill>
            <a:schemeClr val="lt1"/>
          </a:solidFill>
          <a:ln cap="flat" cmpd="sng" w="12700">
            <a:solidFill>
              <a:srgbClr val="0C0C0C"/>
            </a:solidFill>
            <a:prstDash val="solid"/>
            <a:miter lim="800000"/>
            <a:headEnd len="sm" w="sm" type="none"/>
            <a:tailEnd len="sm" w="sm" type="none"/>
          </a:ln>
        </p:spPr>
        <p:txBody>
          <a:bodyPr anchorCtr="0" anchor="ctr" bIns="34275" lIns="68575" spcFirstLastPara="1" rIns="68575" wrap="square" tIns="34275">
            <a:noAutofit/>
          </a:bodyPr>
          <a:lstStyle/>
          <a:p>
            <a:pPr indent="-127000" lvl="0" marL="127000" marR="0" rtl="0" algn="l">
              <a:spcBef>
                <a:spcPts val="0"/>
              </a:spcBef>
              <a:spcAft>
                <a:spcPts val="0"/>
              </a:spcAft>
              <a:buClr>
                <a:schemeClr val="dk1"/>
              </a:buClr>
              <a:buSzPts val="800"/>
              <a:buFont typeface="Arial"/>
              <a:buChar char="•"/>
            </a:pPr>
            <a:r>
              <a:rPr b="1" lang="en" sz="800">
                <a:solidFill>
                  <a:schemeClr val="dk1"/>
                </a:solidFill>
                <a:latin typeface="Calibri"/>
                <a:ea typeface="Calibri"/>
                <a:cs typeface="Calibri"/>
                <a:sym typeface="Calibri"/>
              </a:rPr>
              <a:t>Wasn’t able to book a cab through the website. This was not much of a deterrent as mobile app was available</a:t>
            </a:r>
            <a:endParaRPr b="1" sz="800">
              <a:solidFill>
                <a:schemeClr val="dk1"/>
              </a:solidFill>
              <a:latin typeface="Calibri"/>
              <a:ea typeface="Calibri"/>
              <a:cs typeface="Calibri"/>
              <a:sym typeface="Calibri"/>
            </a:endParaRPr>
          </a:p>
        </p:txBody>
      </p:sp>
      <p:sp>
        <p:nvSpPr>
          <p:cNvPr id="657" name="Google Shape;657;p74"/>
          <p:cNvSpPr/>
          <p:nvPr/>
        </p:nvSpPr>
        <p:spPr>
          <a:xfrm>
            <a:off x="1862287" y="139996"/>
            <a:ext cx="323305" cy="293914"/>
          </a:xfrm>
          <a:prstGeom prst="ellipse">
            <a:avLst/>
          </a:prstGeom>
          <a:solidFill>
            <a:schemeClr val="accent6"/>
          </a:solidFill>
          <a:ln cap="flat" cmpd="sng" w="12700">
            <a:solidFill>
              <a:srgbClr val="42719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1400">
                <a:solidFill>
                  <a:schemeClr val="lt1"/>
                </a:solidFill>
                <a:latin typeface="Calibri"/>
                <a:ea typeface="Calibri"/>
                <a:cs typeface="Calibri"/>
                <a:sym typeface="Calibri"/>
              </a:rPr>
              <a:t>4</a:t>
            </a:r>
            <a:endParaRPr sz="1400">
              <a:solidFill>
                <a:schemeClr val="lt1"/>
              </a:solidFill>
              <a:latin typeface="Calibri"/>
              <a:ea typeface="Calibri"/>
              <a:cs typeface="Calibri"/>
              <a:sym typeface="Calibri"/>
            </a:endParaRPr>
          </a:p>
        </p:txBody>
      </p:sp>
      <p:sp>
        <p:nvSpPr>
          <p:cNvPr id="658" name="Google Shape;658;p74"/>
          <p:cNvSpPr/>
          <p:nvPr/>
        </p:nvSpPr>
        <p:spPr>
          <a:xfrm>
            <a:off x="4417555" y="107339"/>
            <a:ext cx="323305" cy="293914"/>
          </a:xfrm>
          <a:prstGeom prst="ellipse">
            <a:avLst/>
          </a:prstGeom>
          <a:solidFill>
            <a:schemeClr val="accent6"/>
          </a:solidFill>
          <a:ln cap="flat" cmpd="sng" w="12700">
            <a:solidFill>
              <a:srgbClr val="42719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1400">
                <a:solidFill>
                  <a:schemeClr val="lt1"/>
                </a:solidFill>
                <a:latin typeface="Calibri"/>
                <a:ea typeface="Calibri"/>
                <a:cs typeface="Calibri"/>
                <a:sym typeface="Calibri"/>
              </a:rPr>
              <a:t>5</a:t>
            </a:r>
            <a:endParaRPr sz="1400">
              <a:solidFill>
                <a:schemeClr val="lt1"/>
              </a:solidFill>
              <a:latin typeface="Calibri"/>
              <a:ea typeface="Calibri"/>
              <a:cs typeface="Calibri"/>
              <a:sym typeface="Calibri"/>
            </a:endParaRPr>
          </a:p>
        </p:txBody>
      </p:sp>
      <p:sp>
        <p:nvSpPr>
          <p:cNvPr id="659" name="Google Shape;659;p74"/>
          <p:cNvSpPr/>
          <p:nvPr/>
        </p:nvSpPr>
        <p:spPr>
          <a:xfrm>
            <a:off x="7100851" y="105509"/>
            <a:ext cx="323305" cy="293914"/>
          </a:xfrm>
          <a:prstGeom prst="ellipse">
            <a:avLst/>
          </a:prstGeom>
          <a:solidFill>
            <a:schemeClr val="accent6"/>
          </a:solidFill>
          <a:ln cap="flat" cmpd="sng" w="12700">
            <a:solidFill>
              <a:srgbClr val="42719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1400">
                <a:solidFill>
                  <a:schemeClr val="lt1"/>
                </a:solidFill>
                <a:latin typeface="Calibri"/>
                <a:ea typeface="Calibri"/>
                <a:cs typeface="Calibri"/>
                <a:sym typeface="Calibri"/>
              </a:rPr>
              <a:t>6</a:t>
            </a:r>
            <a:endParaRPr sz="1400">
              <a:solidFill>
                <a:schemeClr val="lt1"/>
              </a:solidFill>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3" name="Shape 663"/>
        <p:cNvGrpSpPr/>
        <p:nvPr/>
      </p:nvGrpSpPr>
      <p:grpSpPr>
        <a:xfrm>
          <a:off x="0" y="0"/>
          <a:ext cx="0" cy="0"/>
          <a:chOff x="0" y="0"/>
          <a:chExt cx="0" cy="0"/>
        </a:xfrm>
      </p:grpSpPr>
      <p:sp>
        <p:nvSpPr>
          <p:cNvPr id="664" name="Google Shape;664;p75"/>
          <p:cNvSpPr/>
          <p:nvPr/>
        </p:nvSpPr>
        <p:spPr>
          <a:xfrm>
            <a:off x="938089" y="668216"/>
            <a:ext cx="2171702" cy="1498957"/>
          </a:xfrm>
          <a:prstGeom prst="roundRect">
            <a:avLst>
              <a:gd fmla="val 16667" name="adj"/>
            </a:avLst>
          </a:prstGeom>
          <a:solidFill>
            <a:srgbClr val="595959"/>
          </a:solidFill>
          <a:ln cap="flat" cmpd="sng" w="12700">
            <a:solidFill>
              <a:srgbClr val="0C0C0C"/>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665" name="Google Shape;665;p75"/>
          <p:cNvSpPr/>
          <p:nvPr/>
        </p:nvSpPr>
        <p:spPr>
          <a:xfrm>
            <a:off x="1334261" y="436963"/>
            <a:ext cx="1379360" cy="326782"/>
          </a:xfrm>
          <a:prstGeom prst="roundRect">
            <a:avLst>
              <a:gd fmla="val 16667" name="adj"/>
            </a:avLst>
          </a:prstGeom>
          <a:solidFill>
            <a:srgbClr val="1F3864"/>
          </a:solidFill>
          <a:ln cap="flat" cmpd="sng" w="12700">
            <a:solidFill>
              <a:srgbClr val="0C0C0C"/>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1100">
                <a:solidFill>
                  <a:schemeClr val="lt1"/>
                </a:solidFill>
                <a:latin typeface="Calibri"/>
                <a:ea typeface="Calibri"/>
                <a:cs typeface="Calibri"/>
                <a:sym typeface="Calibri"/>
              </a:rPr>
              <a:t>Mobile Application</a:t>
            </a:r>
            <a:endParaRPr b="1" sz="1100">
              <a:solidFill>
                <a:schemeClr val="lt1"/>
              </a:solidFill>
              <a:latin typeface="Calibri"/>
              <a:ea typeface="Calibri"/>
              <a:cs typeface="Calibri"/>
              <a:sym typeface="Calibri"/>
            </a:endParaRPr>
          </a:p>
        </p:txBody>
      </p:sp>
      <p:sp>
        <p:nvSpPr>
          <p:cNvPr id="666" name="Google Shape;666;p75"/>
          <p:cNvSpPr txBox="1"/>
          <p:nvPr/>
        </p:nvSpPr>
        <p:spPr>
          <a:xfrm>
            <a:off x="1087295" y="763744"/>
            <a:ext cx="979715" cy="207749"/>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900">
                <a:solidFill>
                  <a:schemeClr val="lt1"/>
                </a:solidFill>
                <a:latin typeface="Calibri"/>
                <a:ea typeface="Calibri"/>
                <a:cs typeface="Calibri"/>
                <a:sym typeface="Calibri"/>
              </a:rPr>
              <a:t>Criteria Met</a:t>
            </a:r>
            <a:endParaRPr sz="900">
              <a:solidFill>
                <a:schemeClr val="lt1"/>
              </a:solidFill>
              <a:latin typeface="Calibri"/>
              <a:ea typeface="Calibri"/>
              <a:cs typeface="Calibri"/>
              <a:sym typeface="Calibri"/>
            </a:endParaRPr>
          </a:p>
        </p:txBody>
      </p:sp>
      <p:sp>
        <p:nvSpPr>
          <p:cNvPr id="667" name="Google Shape;667;p75"/>
          <p:cNvSpPr/>
          <p:nvPr/>
        </p:nvSpPr>
        <p:spPr>
          <a:xfrm>
            <a:off x="1018098" y="944577"/>
            <a:ext cx="1993314" cy="452303"/>
          </a:xfrm>
          <a:prstGeom prst="roundRect">
            <a:avLst>
              <a:gd fmla="val 16667" name="adj"/>
            </a:avLst>
          </a:prstGeom>
          <a:solidFill>
            <a:schemeClr val="lt1"/>
          </a:solidFill>
          <a:ln cap="flat" cmpd="sng" w="12700">
            <a:solidFill>
              <a:srgbClr val="0C0C0C"/>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l">
              <a:spcBef>
                <a:spcPts val="0"/>
              </a:spcBef>
              <a:spcAft>
                <a:spcPts val="0"/>
              </a:spcAft>
              <a:buNone/>
            </a:pPr>
            <a:r>
              <a:rPr b="1" lang="en" sz="800">
                <a:solidFill>
                  <a:schemeClr val="dk1"/>
                </a:solidFill>
                <a:latin typeface="Calibri"/>
                <a:ea typeface="Calibri"/>
                <a:cs typeface="Calibri"/>
                <a:sym typeface="Calibri"/>
              </a:rPr>
              <a:t>Must Have</a:t>
            </a:r>
            <a:endParaRPr b="1" sz="800">
              <a:solidFill>
                <a:schemeClr val="dk1"/>
              </a:solidFill>
              <a:latin typeface="Calibri"/>
              <a:ea typeface="Calibri"/>
              <a:cs typeface="Calibri"/>
              <a:sym typeface="Calibri"/>
            </a:endParaRPr>
          </a:p>
        </p:txBody>
      </p:sp>
      <p:sp>
        <p:nvSpPr>
          <p:cNvPr id="668" name="Google Shape;668;p75"/>
          <p:cNvSpPr/>
          <p:nvPr/>
        </p:nvSpPr>
        <p:spPr>
          <a:xfrm>
            <a:off x="1566641" y="1040106"/>
            <a:ext cx="423977" cy="271055"/>
          </a:xfrm>
          <a:prstGeom prst="roundRect">
            <a:avLst>
              <a:gd fmla="val 16667" name="adj"/>
            </a:avLst>
          </a:prstGeom>
          <a:solidFill>
            <a:schemeClr val="accent6"/>
          </a:solidFill>
          <a:ln cap="flat" cmpd="sng" w="12700">
            <a:solidFill>
              <a:schemeClr val="l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chemeClr val="lt1"/>
                </a:solidFill>
                <a:latin typeface="Calibri"/>
                <a:ea typeface="Calibri"/>
                <a:cs typeface="Calibri"/>
                <a:sym typeface="Calibri"/>
              </a:rPr>
              <a:t>100%</a:t>
            </a:r>
            <a:endParaRPr sz="800">
              <a:solidFill>
                <a:schemeClr val="lt1"/>
              </a:solidFill>
              <a:latin typeface="Calibri"/>
              <a:ea typeface="Calibri"/>
              <a:cs typeface="Calibri"/>
              <a:sym typeface="Calibri"/>
            </a:endParaRPr>
          </a:p>
        </p:txBody>
      </p:sp>
      <p:sp>
        <p:nvSpPr>
          <p:cNvPr id="669" name="Google Shape;669;p75"/>
          <p:cNvSpPr txBox="1"/>
          <p:nvPr/>
        </p:nvSpPr>
        <p:spPr>
          <a:xfrm>
            <a:off x="1963163" y="1079263"/>
            <a:ext cx="624160" cy="196207"/>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800">
                <a:solidFill>
                  <a:schemeClr val="dk1"/>
                </a:solidFill>
                <a:latin typeface="Calibri"/>
                <a:ea typeface="Calibri"/>
                <a:cs typeface="Calibri"/>
                <a:sym typeface="Calibri"/>
              </a:rPr>
              <a:t>Could Have</a:t>
            </a:r>
            <a:endParaRPr b="1" sz="800">
              <a:solidFill>
                <a:schemeClr val="dk1"/>
              </a:solidFill>
              <a:latin typeface="Calibri"/>
              <a:ea typeface="Calibri"/>
              <a:cs typeface="Calibri"/>
              <a:sym typeface="Calibri"/>
            </a:endParaRPr>
          </a:p>
        </p:txBody>
      </p:sp>
      <p:sp>
        <p:nvSpPr>
          <p:cNvPr id="670" name="Google Shape;670;p75"/>
          <p:cNvSpPr/>
          <p:nvPr/>
        </p:nvSpPr>
        <p:spPr>
          <a:xfrm>
            <a:off x="2559867" y="1052347"/>
            <a:ext cx="422912" cy="271055"/>
          </a:xfrm>
          <a:prstGeom prst="roundRect">
            <a:avLst>
              <a:gd fmla="val 16667" name="adj"/>
            </a:avLst>
          </a:prstGeom>
          <a:solidFill>
            <a:srgbClr val="757070"/>
          </a:solidFill>
          <a:ln cap="flat" cmpd="sng" w="12700">
            <a:solidFill>
              <a:schemeClr val="l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chemeClr val="lt1"/>
                </a:solidFill>
                <a:latin typeface="Calibri"/>
                <a:ea typeface="Calibri"/>
                <a:cs typeface="Calibri"/>
                <a:sym typeface="Calibri"/>
              </a:rPr>
              <a:t>N/A</a:t>
            </a:r>
            <a:endParaRPr sz="800">
              <a:solidFill>
                <a:schemeClr val="lt1"/>
              </a:solidFill>
              <a:latin typeface="Calibri"/>
              <a:ea typeface="Calibri"/>
              <a:cs typeface="Calibri"/>
              <a:sym typeface="Calibri"/>
            </a:endParaRPr>
          </a:p>
        </p:txBody>
      </p:sp>
      <p:sp>
        <p:nvSpPr>
          <p:cNvPr id="671" name="Google Shape;671;p75"/>
          <p:cNvSpPr/>
          <p:nvPr/>
        </p:nvSpPr>
        <p:spPr>
          <a:xfrm>
            <a:off x="1027282" y="1458088"/>
            <a:ext cx="1993314" cy="573557"/>
          </a:xfrm>
          <a:prstGeom prst="roundRect">
            <a:avLst>
              <a:gd fmla="val 16667" name="adj"/>
            </a:avLst>
          </a:prstGeom>
          <a:solidFill>
            <a:schemeClr val="lt1"/>
          </a:solidFill>
          <a:ln cap="flat" cmpd="sng" w="12700">
            <a:solidFill>
              <a:srgbClr val="0C0C0C"/>
            </a:solidFill>
            <a:prstDash val="solid"/>
            <a:miter lim="800000"/>
            <a:headEnd len="sm" w="sm" type="none"/>
            <a:tailEnd len="sm" w="sm" type="none"/>
          </a:ln>
        </p:spPr>
        <p:txBody>
          <a:bodyPr anchorCtr="0" anchor="ctr" bIns="34275" lIns="68575" spcFirstLastPara="1" rIns="68575" wrap="square" tIns="34275">
            <a:noAutofit/>
          </a:bodyPr>
          <a:lstStyle/>
          <a:p>
            <a:pPr indent="-127000" lvl="0" marL="127000" marR="0" rtl="0" algn="l">
              <a:spcBef>
                <a:spcPts val="0"/>
              </a:spcBef>
              <a:spcAft>
                <a:spcPts val="0"/>
              </a:spcAft>
              <a:buClr>
                <a:schemeClr val="dk1"/>
              </a:buClr>
              <a:buSzPts val="800"/>
              <a:buFont typeface="Arial"/>
              <a:buChar char="•"/>
            </a:pPr>
            <a:r>
              <a:rPr b="1" lang="en" sz="800">
                <a:solidFill>
                  <a:schemeClr val="dk1"/>
                </a:solidFill>
                <a:latin typeface="Calibri"/>
                <a:ea typeface="Calibri"/>
                <a:cs typeface="Calibri"/>
                <a:sym typeface="Calibri"/>
              </a:rPr>
              <a:t>Able to get information required on transport specs and options.</a:t>
            </a:r>
            <a:endParaRPr sz="1100"/>
          </a:p>
          <a:p>
            <a:pPr indent="-127000" lvl="0" marL="127000" marR="0" rtl="0" algn="l">
              <a:spcBef>
                <a:spcPts val="0"/>
              </a:spcBef>
              <a:spcAft>
                <a:spcPts val="0"/>
              </a:spcAft>
              <a:buClr>
                <a:schemeClr val="dk1"/>
              </a:buClr>
              <a:buSzPts val="800"/>
              <a:buFont typeface="Arial"/>
              <a:buChar char="•"/>
            </a:pPr>
            <a:r>
              <a:rPr b="1" lang="en" sz="800">
                <a:solidFill>
                  <a:schemeClr val="dk1"/>
                </a:solidFill>
                <a:latin typeface="Calibri"/>
                <a:ea typeface="Calibri"/>
                <a:cs typeface="Calibri"/>
                <a:sym typeface="Calibri"/>
              </a:rPr>
              <a:t>Able to see information about safety and driver quality.</a:t>
            </a:r>
            <a:endParaRPr b="1" sz="800">
              <a:solidFill>
                <a:schemeClr val="dk1"/>
              </a:solidFill>
              <a:latin typeface="Calibri"/>
              <a:ea typeface="Calibri"/>
              <a:cs typeface="Calibri"/>
              <a:sym typeface="Calibri"/>
            </a:endParaRPr>
          </a:p>
        </p:txBody>
      </p:sp>
      <p:sp>
        <p:nvSpPr>
          <p:cNvPr id="672" name="Google Shape;672;p75"/>
          <p:cNvSpPr/>
          <p:nvPr/>
        </p:nvSpPr>
        <p:spPr>
          <a:xfrm>
            <a:off x="938089" y="2443495"/>
            <a:ext cx="2171702" cy="1498957"/>
          </a:xfrm>
          <a:prstGeom prst="roundRect">
            <a:avLst>
              <a:gd fmla="val 16667" name="adj"/>
            </a:avLst>
          </a:prstGeom>
          <a:solidFill>
            <a:srgbClr val="595959"/>
          </a:solidFill>
          <a:ln cap="flat" cmpd="sng" w="12700">
            <a:solidFill>
              <a:srgbClr val="0C0C0C"/>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673" name="Google Shape;673;p75"/>
          <p:cNvSpPr/>
          <p:nvPr/>
        </p:nvSpPr>
        <p:spPr>
          <a:xfrm>
            <a:off x="1334261" y="2212242"/>
            <a:ext cx="1379360" cy="326782"/>
          </a:xfrm>
          <a:prstGeom prst="roundRect">
            <a:avLst>
              <a:gd fmla="val 16667" name="adj"/>
            </a:avLst>
          </a:prstGeom>
          <a:solidFill>
            <a:srgbClr val="1F3864"/>
          </a:solidFill>
          <a:ln cap="flat" cmpd="sng" w="12700">
            <a:solidFill>
              <a:srgbClr val="0C0C0C"/>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1100">
                <a:solidFill>
                  <a:schemeClr val="lt1"/>
                </a:solidFill>
                <a:latin typeface="Calibri"/>
                <a:ea typeface="Calibri"/>
                <a:cs typeface="Calibri"/>
                <a:sym typeface="Calibri"/>
              </a:rPr>
              <a:t>Uber Driver</a:t>
            </a:r>
            <a:endParaRPr b="1" sz="1100">
              <a:solidFill>
                <a:schemeClr val="lt1"/>
              </a:solidFill>
              <a:latin typeface="Calibri"/>
              <a:ea typeface="Calibri"/>
              <a:cs typeface="Calibri"/>
              <a:sym typeface="Calibri"/>
            </a:endParaRPr>
          </a:p>
        </p:txBody>
      </p:sp>
      <p:sp>
        <p:nvSpPr>
          <p:cNvPr id="674" name="Google Shape;674;p75"/>
          <p:cNvSpPr txBox="1"/>
          <p:nvPr/>
        </p:nvSpPr>
        <p:spPr>
          <a:xfrm>
            <a:off x="1087295" y="2539024"/>
            <a:ext cx="979715" cy="207749"/>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900">
                <a:solidFill>
                  <a:schemeClr val="lt1"/>
                </a:solidFill>
                <a:latin typeface="Calibri"/>
                <a:ea typeface="Calibri"/>
                <a:cs typeface="Calibri"/>
                <a:sym typeface="Calibri"/>
              </a:rPr>
              <a:t>Criteria Met</a:t>
            </a:r>
            <a:endParaRPr sz="900">
              <a:solidFill>
                <a:schemeClr val="lt1"/>
              </a:solidFill>
              <a:latin typeface="Calibri"/>
              <a:ea typeface="Calibri"/>
              <a:cs typeface="Calibri"/>
              <a:sym typeface="Calibri"/>
            </a:endParaRPr>
          </a:p>
        </p:txBody>
      </p:sp>
      <p:sp>
        <p:nvSpPr>
          <p:cNvPr id="675" name="Google Shape;675;p75"/>
          <p:cNvSpPr/>
          <p:nvPr/>
        </p:nvSpPr>
        <p:spPr>
          <a:xfrm>
            <a:off x="1018098" y="2719856"/>
            <a:ext cx="1993314" cy="452303"/>
          </a:xfrm>
          <a:prstGeom prst="roundRect">
            <a:avLst>
              <a:gd fmla="val 16667" name="adj"/>
            </a:avLst>
          </a:prstGeom>
          <a:solidFill>
            <a:schemeClr val="lt1"/>
          </a:solidFill>
          <a:ln cap="flat" cmpd="sng" w="12700">
            <a:solidFill>
              <a:srgbClr val="0C0C0C"/>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l">
              <a:spcBef>
                <a:spcPts val="0"/>
              </a:spcBef>
              <a:spcAft>
                <a:spcPts val="0"/>
              </a:spcAft>
              <a:buNone/>
            </a:pPr>
            <a:r>
              <a:rPr b="1" lang="en" sz="800">
                <a:solidFill>
                  <a:schemeClr val="dk1"/>
                </a:solidFill>
                <a:latin typeface="Calibri"/>
                <a:ea typeface="Calibri"/>
                <a:cs typeface="Calibri"/>
                <a:sym typeface="Calibri"/>
              </a:rPr>
              <a:t>Must Have</a:t>
            </a:r>
            <a:endParaRPr b="1" sz="800">
              <a:solidFill>
                <a:schemeClr val="dk1"/>
              </a:solidFill>
              <a:latin typeface="Calibri"/>
              <a:ea typeface="Calibri"/>
              <a:cs typeface="Calibri"/>
              <a:sym typeface="Calibri"/>
            </a:endParaRPr>
          </a:p>
        </p:txBody>
      </p:sp>
      <p:sp>
        <p:nvSpPr>
          <p:cNvPr id="676" name="Google Shape;676;p75"/>
          <p:cNvSpPr/>
          <p:nvPr/>
        </p:nvSpPr>
        <p:spPr>
          <a:xfrm>
            <a:off x="1566641" y="2815385"/>
            <a:ext cx="423977" cy="271055"/>
          </a:xfrm>
          <a:prstGeom prst="roundRect">
            <a:avLst>
              <a:gd fmla="val 16667" name="adj"/>
            </a:avLst>
          </a:prstGeom>
          <a:solidFill>
            <a:schemeClr val="accent6"/>
          </a:solidFill>
          <a:ln cap="flat" cmpd="sng" w="12700">
            <a:solidFill>
              <a:schemeClr val="l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chemeClr val="lt1"/>
                </a:solidFill>
                <a:latin typeface="Calibri"/>
                <a:ea typeface="Calibri"/>
                <a:cs typeface="Calibri"/>
                <a:sym typeface="Calibri"/>
              </a:rPr>
              <a:t>100%</a:t>
            </a:r>
            <a:endParaRPr sz="800">
              <a:solidFill>
                <a:schemeClr val="lt1"/>
              </a:solidFill>
              <a:latin typeface="Calibri"/>
              <a:ea typeface="Calibri"/>
              <a:cs typeface="Calibri"/>
              <a:sym typeface="Calibri"/>
            </a:endParaRPr>
          </a:p>
        </p:txBody>
      </p:sp>
      <p:sp>
        <p:nvSpPr>
          <p:cNvPr id="677" name="Google Shape;677;p75"/>
          <p:cNvSpPr txBox="1"/>
          <p:nvPr/>
        </p:nvSpPr>
        <p:spPr>
          <a:xfrm>
            <a:off x="1963163" y="2854543"/>
            <a:ext cx="624160" cy="196207"/>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800">
                <a:solidFill>
                  <a:schemeClr val="dk1"/>
                </a:solidFill>
                <a:latin typeface="Calibri"/>
                <a:ea typeface="Calibri"/>
                <a:cs typeface="Calibri"/>
                <a:sym typeface="Calibri"/>
              </a:rPr>
              <a:t>Could Have</a:t>
            </a:r>
            <a:endParaRPr b="1" sz="800">
              <a:solidFill>
                <a:schemeClr val="dk1"/>
              </a:solidFill>
              <a:latin typeface="Calibri"/>
              <a:ea typeface="Calibri"/>
              <a:cs typeface="Calibri"/>
              <a:sym typeface="Calibri"/>
            </a:endParaRPr>
          </a:p>
        </p:txBody>
      </p:sp>
      <p:sp>
        <p:nvSpPr>
          <p:cNvPr id="678" name="Google Shape;678;p75"/>
          <p:cNvSpPr/>
          <p:nvPr/>
        </p:nvSpPr>
        <p:spPr>
          <a:xfrm>
            <a:off x="2559867" y="2827626"/>
            <a:ext cx="422912" cy="271055"/>
          </a:xfrm>
          <a:prstGeom prst="roundRect">
            <a:avLst>
              <a:gd fmla="val 16667" name="adj"/>
            </a:avLst>
          </a:prstGeom>
          <a:solidFill>
            <a:srgbClr val="757070"/>
          </a:solidFill>
          <a:ln cap="flat" cmpd="sng" w="12700">
            <a:solidFill>
              <a:schemeClr val="l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chemeClr val="lt1"/>
                </a:solidFill>
                <a:latin typeface="Calibri"/>
                <a:ea typeface="Calibri"/>
                <a:cs typeface="Calibri"/>
                <a:sym typeface="Calibri"/>
              </a:rPr>
              <a:t>N/A</a:t>
            </a:r>
            <a:endParaRPr sz="800">
              <a:solidFill>
                <a:schemeClr val="lt1"/>
              </a:solidFill>
              <a:latin typeface="Calibri"/>
              <a:ea typeface="Calibri"/>
              <a:cs typeface="Calibri"/>
              <a:sym typeface="Calibri"/>
            </a:endParaRPr>
          </a:p>
        </p:txBody>
      </p:sp>
      <p:sp>
        <p:nvSpPr>
          <p:cNvPr id="679" name="Google Shape;679;p75"/>
          <p:cNvSpPr/>
          <p:nvPr/>
        </p:nvSpPr>
        <p:spPr>
          <a:xfrm>
            <a:off x="1027282" y="3233367"/>
            <a:ext cx="1993314" cy="573557"/>
          </a:xfrm>
          <a:prstGeom prst="roundRect">
            <a:avLst>
              <a:gd fmla="val 16667" name="adj"/>
            </a:avLst>
          </a:prstGeom>
          <a:solidFill>
            <a:schemeClr val="lt1"/>
          </a:solidFill>
          <a:ln cap="flat" cmpd="sng" w="12700">
            <a:solidFill>
              <a:srgbClr val="0C0C0C"/>
            </a:solidFill>
            <a:prstDash val="solid"/>
            <a:miter lim="800000"/>
            <a:headEnd len="sm" w="sm" type="none"/>
            <a:tailEnd len="sm" w="sm" type="none"/>
          </a:ln>
        </p:spPr>
        <p:txBody>
          <a:bodyPr anchorCtr="0" anchor="ctr" bIns="34275" lIns="68575" spcFirstLastPara="1" rIns="68575" wrap="square" tIns="34275">
            <a:noAutofit/>
          </a:bodyPr>
          <a:lstStyle/>
          <a:p>
            <a:pPr indent="-127000" lvl="0" marL="127000" marR="0" rtl="0" algn="l">
              <a:spcBef>
                <a:spcPts val="0"/>
              </a:spcBef>
              <a:spcAft>
                <a:spcPts val="0"/>
              </a:spcAft>
              <a:buClr>
                <a:schemeClr val="dk1"/>
              </a:buClr>
              <a:buSzPts val="800"/>
              <a:buFont typeface="Arial"/>
              <a:buChar char="•"/>
            </a:pPr>
            <a:r>
              <a:rPr b="1" lang="en" sz="800">
                <a:solidFill>
                  <a:schemeClr val="dk1"/>
                </a:solidFill>
                <a:latin typeface="Calibri"/>
                <a:ea typeface="Calibri"/>
                <a:cs typeface="Calibri"/>
                <a:sym typeface="Calibri"/>
              </a:rPr>
              <a:t>Only one criteria was required to be met and it was as  the driver arrived on time.</a:t>
            </a:r>
            <a:endParaRPr b="1" sz="800">
              <a:solidFill>
                <a:schemeClr val="dk1"/>
              </a:solidFill>
              <a:latin typeface="Calibri"/>
              <a:ea typeface="Calibri"/>
              <a:cs typeface="Calibri"/>
              <a:sym typeface="Calibri"/>
            </a:endParaRPr>
          </a:p>
        </p:txBody>
      </p:sp>
      <p:sp>
        <p:nvSpPr>
          <p:cNvPr id="680" name="Google Shape;680;p75"/>
          <p:cNvSpPr txBox="1"/>
          <p:nvPr/>
        </p:nvSpPr>
        <p:spPr>
          <a:xfrm rot="-5400000">
            <a:off x="-2402460" y="2410167"/>
            <a:ext cx="5143500" cy="323165"/>
          </a:xfrm>
          <a:prstGeom prst="rect">
            <a:avLst/>
          </a:prstGeom>
          <a:solidFill>
            <a:srgbClr val="7F7F7F"/>
          </a:solid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n" sz="1200">
                <a:solidFill>
                  <a:schemeClr val="dk1"/>
                </a:solidFill>
                <a:latin typeface="Calibri"/>
                <a:ea typeface="Calibri"/>
                <a:cs typeface="Calibri"/>
                <a:sym typeface="Calibri"/>
              </a:rPr>
              <a:t>Touchpoint analysis</a:t>
            </a:r>
            <a:endParaRPr b="1" sz="1200">
              <a:solidFill>
                <a:schemeClr val="dk1"/>
              </a:solidFill>
              <a:latin typeface="Calibri"/>
              <a:ea typeface="Calibri"/>
              <a:cs typeface="Calibri"/>
              <a:sym typeface="Calibri"/>
            </a:endParaRPr>
          </a:p>
        </p:txBody>
      </p:sp>
      <p:sp>
        <p:nvSpPr>
          <p:cNvPr id="681" name="Google Shape;681;p75"/>
          <p:cNvSpPr/>
          <p:nvPr/>
        </p:nvSpPr>
        <p:spPr>
          <a:xfrm>
            <a:off x="3505963" y="647401"/>
            <a:ext cx="2171702" cy="1498957"/>
          </a:xfrm>
          <a:prstGeom prst="roundRect">
            <a:avLst>
              <a:gd fmla="val 16667" name="adj"/>
            </a:avLst>
          </a:prstGeom>
          <a:solidFill>
            <a:srgbClr val="595959"/>
          </a:solidFill>
          <a:ln cap="flat" cmpd="sng" w="12700">
            <a:solidFill>
              <a:srgbClr val="0C0C0C"/>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682" name="Google Shape;682;p75"/>
          <p:cNvSpPr/>
          <p:nvPr/>
        </p:nvSpPr>
        <p:spPr>
          <a:xfrm>
            <a:off x="3902135" y="416149"/>
            <a:ext cx="1379360" cy="326782"/>
          </a:xfrm>
          <a:prstGeom prst="roundRect">
            <a:avLst>
              <a:gd fmla="val 16667" name="adj"/>
            </a:avLst>
          </a:prstGeom>
          <a:solidFill>
            <a:srgbClr val="1F3864"/>
          </a:solidFill>
          <a:ln cap="flat" cmpd="sng" w="12700">
            <a:solidFill>
              <a:srgbClr val="0C0C0C"/>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1100">
                <a:solidFill>
                  <a:schemeClr val="lt1"/>
                </a:solidFill>
                <a:latin typeface="Calibri"/>
                <a:ea typeface="Calibri"/>
                <a:cs typeface="Calibri"/>
                <a:sym typeface="Calibri"/>
              </a:rPr>
              <a:t>Uber Driver</a:t>
            </a:r>
            <a:endParaRPr b="1" sz="1100">
              <a:solidFill>
                <a:schemeClr val="lt1"/>
              </a:solidFill>
              <a:latin typeface="Calibri"/>
              <a:ea typeface="Calibri"/>
              <a:cs typeface="Calibri"/>
              <a:sym typeface="Calibri"/>
            </a:endParaRPr>
          </a:p>
        </p:txBody>
      </p:sp>
      <p:sp>
        <p:nvSpPr>
          <p:cNvPr id="683" name="Google Shape;683;p75"/>
          <p:cNvSpPr txBox="1"/>
          <p:nvPr/>
        </p:nvSpPr>
        <p:spPr>
          <a:xfrm>
            <a:off x="3655169" y="742931"/>
            <a:ext cx="979715" cy="207749"/>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900">
                <a:solidFill>
                  <a:schemeClr val="lt1"/>
                </a:solidFill>
                <a:latin typeface="Calibri"/>
                <a:ea typeface="Calibri"/>
                <a:cs typeface="Calibri"/>
                <a:sym typeface="Calibri"/>
              </a:rPr>
              <a:t>Criteria Met</a:t>
            </a:r>
            <a:endParaRPr sz="900">
              <a:solidFill>
                <a:schemeClr val="lt1"/>
              </a:solidFill>
              <a:latin typeface="Calibri"/>
              <a:ea typeface="Calibri"/>
              <a:cs typeface="Calibri"/>
              <a:sym typeface="Calibri"/>
            </a:endParaRPr>
          </a:p>
        </p:txBody>
      </p:sp>
      <p:sp>
        <p:nvSpPr>
          <p:cNvPr id="684" name="Google Shape;684;p75"/>
          <p:cNvSpPr/>
          <p:nvPr/>
        </p:nvSpPr>
        <p:spPr>
          <a:xfrm>
            <a:off x="3585972" y="923763"/>
            <a:ext cx="1993314" cy="452303"/>
          </a:xfrm>
          <a:prstGeom prst="roundRect">
            <a:avLst>
              <a:gd fmla="val 16667" name="adj"/>
            </a:avLst>
          </a:prstGeom>
          <a:solidFill>
            <a:schemeClr val="lt1"/>
          </a:solidFill>
          <a:ln cap="flat" cmpd="sng" w="12700">
            <a:solidFill>
              <a:srgbClr val="0C0C0C"/>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l">
              <a:spcBef>
                <a:spcPts val="0"/>
              </a:spcBef>
              <a:spcAft>
                <a:spcPts val="0"/>
              </a:spcAft>
              <a:buNone/>
            </a:pPr>
            <a:r>
              <a:rPr b="1" lang="en" sz="800">
                <a:solidFill>
                  <a:schemeClr val="dk1"/>
                </a:solidFill>
                <a:latin typeface="Calibri"/>
                <a:ea typeface="Calibri"/>
                <a:cs typeface="Calibri"/>
                <a:sym typeface="Calibri"/>
              </a:rPr>
              <a:t>Must Have</a:t>
            </a:r>
            <a:endParaRPr b="1" sz="800">
              <a:solidFill>
                <a:schemeClr val="dk1"/>
              </a:solidFill>
              <a:latin typeface="Calibri"/>
              <a:ea typeface="Calibri"/>
              <a:cs typeface="Calibri"/>
              <a:sym typeface="Calibri"/>
            </a:endParaRPr>
          </a:p>
        </p:txBody>
      </p:sp>
      <p:sp>
        <p:nvSpPr>
          <p:cNvPr id="685" name="Google Shape;685;p75"/>
          <p:cNvSpPr/>
          <p:nvPr/>
        </p:nvSpPr>
        <p:spPr>
          <a:xfrm>
            <a:off x="4134515" y="1019292"/>
            <a:ext cx="423977" cy="271055"/>
          </a:xfrm>
          <a:prstGeom prst="roundRect">
            <a:avLst>
              <a:gd fmla="val 16667" name="adj"/>
            </a:avLst>
          </a:prstGeom>
          <a:solidFill>
            <a:schemeClr val="accent6"/>
          </a:solidFill>
          <a:ln cap="flat" cmpd="sng" w="12700">
            <a:solidFill>
              <a:schemeClr val="l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chemeClr val="lt1"/>
                </a:solidFill>
                <a:latin typeface="Calibri"/>
                <a:ea typeface="Calibri"/>
                <a:cs typeface="Calibri"/>
                <a:sym typeface="Calibri"/>
              </a:rPr>
              <a:t>100%</a:t>
            </a:r>
            <a:endParaRPr sz="800">
              <a:solidFill>
                <a:schemeClr val="lt1"/>
              </a:solidFill>
              <a:latin typeface="Calibri"/>
              <a:ea typeface="Calibri"/>
              <a:cs typeface="Calibri"/>
              <a:sym typeface="Calibri"/>
            </a:endParaRPr>
          </a:p>
        </p:txBody>
      </p:sp>
      <p:sp>
        <p:nvSpPr>
          <p:cNvPr id="686" name="Google Shape;686;p75"/>
          <p:cNvSpPr txBox="1"/>
          <p:nvPr/>
        </p:nvSpPr>
        <p:spPr>
          <a:xfrm>
            <a:off x="4531037" y="1058450"/>
            <a:ext cx="624160" cy="196207"/>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800">
                <a:solidFill>
                  <a:schemeClr val="dk1"/>
                </a:solidFill>
                <a:latin typeface="Calibri"/>
                <a:ea typeface="Calibri"/>
                <a:cs typeface="Calibri"/>
                <a:sym typeface="Calibri"/>
              </a:rPr>
              <a:t>Could Have</a:t>
            </a:r>
            <a:endParaRPr b="1" sz="800">
              <a:solidFill>
                <a:schemeClr val="dk1"/>
              </a:solidFill>
              <a:latin typeface="Calibri"/>
              <a:ea typeface="Calibri"/>
              <a:cs typeface="Calibri"/>
              <a:sym typeface="Calibri"/>
            </a:endParaRPr>
          </a:p>
        </p:txBody>
      </p:sp>
      <p:sp>
        <p:nvSpPr>
          <p:cNvPr id="687" name="Google Shape;687;p75"/>
          <p:cNvSpPr/>
          <p:nvPr/>
        </p:nvSpPr>
        <p:spPr>
          <a:xfrm>
            <a:off x="5127741" y="1031533"/>
            <a:ext cx="422912" cy="271055"/>
          </a:xfrm>
          <a:prstGeom prst="roundRect">
            <a:avLst>
              <a:gd fmla="val 16667" name="adj"/>
            </a:avLst>
          </a:prstGeom>
          <a:solidFill>
            <a:srgbClr val="757070"/>
          </a:solidFill>
          <a:ln cap="flat" cmpd="sng" w="12700">
            <a:solidFill>
              <a:schemeClr val="l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chemeClr val="lt1"/>
                </a:solidFill>
                <a:latin typeface="Calibri"/>
                <a:ea typeface="Calibri"/>
                <a:cs typeface="Calibri"/>
                <a:sym typeface="Calibri"/>
              </a:rPr>
              <a:t>N/A</a:t>
            </a:r>
            <a:endParaRPr sz="800">
              <a:solidFill>
                <a:schemeClr val="lt1"/>
              </a:solidFill>
              <a:latin typeface="Calibri"/>
              <a:ea typeface="Calibri"/>
              <a:cs typeface="Calibri"/>
              <a:sym typeface="Calibri"/>
            </a:endParaRPr>
          </a:p>
        </p:txBody>
      </p:sp>
      <p:sp>
        <p:nvSpPr>
          <p:cNvPr id="688" name="Google Shape;688;p75"/>
          <p:cNvSpPr/>
          <p:nvPr/>
        </p:nvSpPr>
        <p:spPr>
          <a:xfrm>
            <a:off x="3595157" y="1437274"/>
            <a:ext cx="1993314" cy="573557"/>
          </a:xfrm>
          <a:prstGeom prst="roundRect">
            <a:avLst>
              <a:gd fmla="val 16667" name="adj"/>
            </a:avLst>
          </a:prstGeom>
          <a:solidFill>
            <a:schemeClr val="lt1"/>
          </a:solidFill>
          <a:ln cap="flat" cmpd="sng" w="12700">
            <a:solidFill>
              <a:srgbClr val="0C0C0C"/>
            </a:solidFill>
            <a:prstDash val="solid"/>
            <a:miter lim="800000"/>
            <a:headEnd len="sm" w="sm" type="none"/>
            <a:tailEnd len="sm" w="sm" type="none"/>
          </a:ln>
        </p:spPr>
        <p:txBody>
          <a:bodyPr anchorCtr="0" anchor="ctr" bIns="34275" lIns="68575" spcFirstLastPara="1" rIns="68575" wrap="square" tIns="34275">
            <a:noAutofit/>
          </a:bodyPr>
          <a:lstStyle/>
          <a:p>
            <a:pPr indent="-127000" lvl="0" marL="127000" marR="0" rtl="0" algn="l">
              <a:spcBef>
                <a:spcPts val="0"/>
              </a:spcBef>
              <a:spcAft>
                <a:spcPts val="0"/>
              </a:spcAft>
              <a:buClr>
                <a:schemeClr val="dk1"/>
              </a:buClr>
              <a:buSzPts val="800"/>
              <a:buFont typeface="Arial"/>
              <a:buChar char="•"/>
            </a:pPr>
            <a:r>
              <a:rPr b="1" lang="en" sz="800">
                <a:solidFill>
                  <a:schemeClr val="dk1"/>
                </a:solidFill>
                <a:latin typeface="Calibri"/>
                <a:ea typeface="Calibri"/>
                <a:cs typeface="Calibri"/>
                <a:sym typeface="Calibri"/>
              </a:rPr>
              <a:t>The driver was polite, helped with the luggage and informed about the traffic conditions.</a:t>
            </a:r>
            <a:endParaRPr b="1" sz="800">
              <a:solidFill>
                <a:schemeClr val="dk1"/>
              </a:solidFill>
              <a:latin typeface="Calibri"/>
              <a:ea typeface="Calibri"/>
              <a:cs typeface="Calibri"/>
              <a:sym typeface="Calibri"/>
            </a:endParaRPr>
          </a:p>
        </p:txBody>
      </p:sp>
      <p:sp>
        <p:nvSpPr>
          <p:cNvPr id="689" name="Google Shape;689;p75"/>
          <p:cNvSpPr/>
          <p:nvPr/>
        </p:nvSpPr>
        <p:spPr>
          <a:xfrm>
            <a:off x="6176653" y="647401"/>
            <a:ext cx="2171702" cy="1498957"/>
          </a:xfrm>
          <a:prstGeom prst="roundRect">
            <a:avLst>
              <a:gd fmla="val 16667" name="adj"/>
            </a:avLst>
          </a:prstGeom>
          <a:solidFill>
            <a:srgbClr val="595959"/>
          </a:solidFill>
          <a:ln cap="flat" cmpd="sng" w="12700">
            <a:solidFill>
              <a:srgbClr val="0C0C0C"/>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690" name="Google Shape;690;p75"/>
          <p:cNvSpPr/>
          <p:nvPr/>
        </p:nvSpPr>
        <p:spPr>
          <a:xfrm>
            <a:off x="6572824" y="416149"/>
            <a:ext cx="1379360" cy="326782"/>
          </a:xfrm>
          <a:prstGeom prst="roundRect">
            <a:avLst>
              <a:gd fmla="val 16667" name="adj"/>
            </a:avLst>
          </a:prstGeom>
          <a:solidFill>
            <a:srgbClr val="1F3864"/>
          </a:solidFill>
          <a:ln cap="flat" cmpd="sng" w="12700">
            <a:solidFill>
              <a:srgbClr val="0C0C0C"/>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1100">
                <a:solidFill>
                  <a:schemeClr val="lt1"/>
                </a:solidFill>
                <a:latin typeface="Calibri"/>
                <a:ea typeface="Calibri"/>
                <a:cs typeface="Calibri"/>
                <a:sym typeface="Calibri"/>
              </a:rPr>
              <a:t>Uber Application</a:t>
            </a:r>
            <a:endParaRPr b="1" sz="1100">
              <a:solidFill>
                <a:schemeClr val="lt1"/>
              </a:solidFill>
              <a:latin typeface="Calibri"/>
              <a:ea typeface="Calibri"/>
              <a:cs typeface="Calibri"/>
              <a:sym typeface="Calibri"/>
            </a:endParaRPr>
          </a:p>
        </p:txBody>
      </p:sp>
      <p:sp>
        <p:nvSpPr>
          <p:cNvPr id="691" name="Google Shape;691;p75"/>
          <p:cNvSpPr txBox="1"/>
          <p:nvPr/>
        </p:nvSpPr>
        <p:spPr>
          <a:xfrm>
            <a:off x="6325859" y="742931"/>
            <a:ext cx="979715" cy="207749"/>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900">
                <a:solidFill>
                  <a:schemeClr val="lt1"/>
                </a:solidFill>
                <a:latin typeface="Calibri"/>
                <a:ea typeface="Calibri"/>
                <a:cs typeface="Calibri"/>
                <a:sym typeface="Calibri"/>
              </a:rPr>
              <a:t>Criteria Met</a:t>
            </a:r>
            <a:endParaRPr sz="900">
              <a:solidFill>
                <a:schemeClr val="lt1"/>
              </a:solidFill>
              <a:latin typeface="Calibri"/>
              <a:ea typeface="Calibri"/>
              <a:cs typeface="Calibri"/>
              <a:sym typeface="Calibri"/>
            </a:endParaRPr>
          </a:p>
        </p:txBody>
      </p:sp>
      <p:sp>
        <p:nvSpPr>
          <p:cNvPr id="692" name="Google Shape;692;p75"/>
          <p:cNvSpPr/>
          <p:nvPr/>
        </p:nvSpPr>
        <p:spPr>
          <a:xfrm>
            <a:off x="6256662" y="923763"/>
            <a:ext cx="1993314" cy="452303"/>
          </a:xfrm>
          <a:prstGeom prst="roundRect">
            <a:avLst>
              <a:gd fmla="val 16667" name="adj"/>
            </a:avLst>
          </a:prstGeom>
          <a:solidFill>
            <a:schemeClr val="lt1"/>
          </a:solidFill>
          <a:ln cap="flat" cmpd="sng" w="12700">
            <a:solidFill>
              <a:srgbClr val="0C0C0C"/>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l">
              <a:spcBef>
                <a:spcPts val="0"/>
              </a:spcBef>
              <a:spcAft>
                <a:spcPts val="0"/>
              </a:spcAft>
              <a:buNone/>
            </a:pPr>
            <a:r>
              <a:rPr b="1" lang="en" sz="800">
                <a:solidFill>
                  <a:schemeClr val="dk1"/>
                </a:solidFill>
                <a:latin typeface="Calibri"/>
                <a:ea typeface="Calibri"/>
                <a:cs typeface="Calibri"/>
                <a:sym typeface="Calibri"/>
              </a:rPr>
              <a:t>Must Have</a:t>
            </a:r>
            <a:endParaRPr b="1" sz="800">
              <a:solidFill>
                <a:schemeClr val="dk1"/>
              </a:solidFill>
              <a:latin typeface="Calibri"/>
              <a:ea typeface="Calibri"/>
              <a:cs typeface="Calibri"/>
              <a:sym typeface="Calibri"/>
            </a:endParaRPr>
          </a:p>
        </p:txBody>
      </p:sp>
      <p:sp>
        <p:nvSpPr>
          <p:cNvPr id="693" name="Google Shape;693;p75"/>
          <p:cNvSpPr/>
          <p:nvPr/>
        </p:nvSpPr>
        <p:spPr>
          <a:xfrm>
            <a:off x="6805205" y="1019292"/>
            <a:ext cx="423977" cy="271055"/>
          </a:xfrm>
          <a:prstGeom prst="roundRect">
            <a:avLst>
              <a:gd fmla="val 16667" name="adj"/>
            </a:avLst>
          </a:prstGeom>
          <a:solidFill>
            <a:schemeClr val="accent6"/>
          </a:solidFill>
          <a:ln cap="flat" cmpd="sng" w="12700">
            <a:solidFill>
              <a:schemeClr val="l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chemeClr val="lt1"/>
                </a:solidFill>
                <a:latin typeface="Calibri"/>
                <a:ea typeface="Calibri"/>
                <a:cs typeface="Calibri"/>
                <a:sym typeface="Calibri"/>
              </a:rPr>
              <a:t>100%</a:t>
            </a:r>
            <a:endParaRPr sz="800">
              <a:solidFill>
                <a:schemeClr val="lt1"/>
              </a:solidFill>
              <a:latin typeface="Calibri"/>
              <a:ea typeface="Calibri"/>
              <a:cs typeface="Calibri"/>
              <a:sym typeface="Calibri"/>
            </a:endParaRPr>
          </a:p>
        </p:txBody>
      </p:sp>
      <p:sp>
        <p:nvSpPr>
          <p:cNvPr id="694" name="Google Shape;694;p75"/>
          <p:cNvSpPr txBox="1"/>
          <p:nvPr/>
        </p:nvSpPr>
        <p:spPr>
          <a:xfrm>
            <a:off x="7201727" y="1058450"/>
            <a:ext cx="624160" cy="196207"/>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800">
                <a:solidFill>
                  <a:schemeClr val="dk1"/>
                </a:solidFill>
                <a:latin typeface="Calibri"/>
                <a:ea typeface="Calibri"/>
                <a:cs typeface="Calibri"/>
                <a:sym typeface="Calibri"/>
              </a:rPr>
              <a:t>Could Have</a:t>
            </a:r>
            <a:endParaRPr b="1" sz="800">
              <a:solidFill>
                <a:schemeClr val="dk1"/>
              </a:solidFill>
              <a:latin typeface="Calibri"/>
              <a:ea typeface="Calibri"/>
              <a:cs typeface="Calibri"/>
              <a:sym typeface="Calibri"/>
            </a:endParaRPr>
          </a:p>
        </p:txBody>
      </p:sp>
      <p:sp>
        <p:nvSpPr>
          <p:cNvPr id="695" name="Google Shape;695;p75"/>
          <p:cNvSpPr/>
          <p:nvPr/>
        </p:nvSpPr>
        <p:spPr>
          <a:xfrm>
            <a:off x="7798431" y="1031533"/>
            <a:ext cx="422912" cy="271055"/>
          </a:xfrm>
          <a:prstGeom prst="roundRect">
            <a:avLst>
              <a:gd fmla="val 16667" name="adj"/>
            </a:avLst>
          </a:prstGeom>
          <a:solidFill>
            <a:srgbClr val="757070"/>
          </a:solidFill>
          <a:ln cap="flat" cmpd="sng" w="12700">
            <a:solidFill>
              <a:schemeClr val="l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chemeClr val="lt1"/>
                </a:solidFill>
                <a:latin typeface="Calibri"/>
                <a:ea typeface="Calibri"/>
                <a:cs typeface="Calibri"/>
                <a:sym typeface="Calibri"/>
              </a:rPr>
              <a:t>50%</a:t>
            </a:r>
            <a:endParaRPr sz="800">
              <a:solidFill>
                <a:schemeClr val="lt1"/>
              </a:solidFill>
              <a:latin typeface="Calibri"/>
              <a:ea typeface="Calibri"/>
              <a:cs typeface="Calibri"/>
              <a:sym typeface="Calibri"/>
            </a:endParaRPr>
          </a:p>
        </p:txBody>
      </p:sp>
      <p:sp>
        <p:nvSpPr>
          <p:cNvPr id="696" name="Google Shape;696;p75"/>
          <p:cNvSpPr/>
          <p:nvPr/>
        </p:nvSpPr>
        <p:spPr>
          <a:xfrm>
            <a:off x="6265846" y="1437274"/>
            <a:ext cx="1993314" cy="573557"/>
          </a:xfrm>
          <a:prstGeom prst="roundRect">
            <a:avLst>
              <a:gd fmla="val 16667" name="adj"/>
            </a:avLst>
          </a:prstGeom>
          <a:solidFill>
            <a:schemeClr val="lt1"/>
          </a:solidFill>
          <a:ln cap="flat" cmpd="sng" w="12700">
            <a:solidFill>
              <a:srgbClr val="0C0C0C"/>
            </a:solidFill>
            <a:prstDash val="solid"/>
            <a:miter lim="800000"/>
            <a:headEnd len="sm" w="sm" type="none"/>
            <a:tailEnd len="sm" w="sm" type="none"/>
          </a:ln>
        </p:spPr>
        <p:txBody>
          <a:bodyPr anchorCtr="0" anchor="ctr" bIns="34275" lIns="68575" spcFirstLastPara="1" rIns="68575" wrap="square" tIns="34275">
            <a:noAutofit/>
          </a:bodyPr>
          <a:lstStyle/>
          <a:p>
            <a:pPr indent="-127000" lvl="0" marL="127000" marR="0" rtl="0" algn="l">
              <a:spcBef>
                <a:spcPts val="0"/>
              </a:spcBef>
              <a:spcAft>
                <a:spcPts val="0"/>
              </a:spcAft>
              <a:buClr>
                <a:schemeClr val="dk1"/>
              </a:buClr>
              <a:buSzPts val="800"/>
              <a:buFont typeface="Arial"/>
              <a:buChar char="•"/>
            </a:pPr>
            <a:r>
              <a:rPr b="1" lang="en" sz="800">
                <a:solidFill>
                  <a:schemeClr val="dk1"/>
                </a:solidFill>
                <a:latin typeface="Calibri"/>
                <a:ea typeface="Calibri"/>
                <a:cs typeface="Calibri"/>
                <a:sym typeface="Calibri"/>
              </a:rPr>
              <a:t>Route picked was efficient, bypassed a lot of traffic.</a:t>
            </a:r>
            <a:endParaRPr sz="1100"/>
          </a:p>
          <a:p>
            <a:pPr indent="-127000" lvl="0" marL="127000" marR="0" rtl="0" algn="l">
              <a:spcBef>
                <a:spcPts val="0"/>
              </a:spcBef>
              <a:spcAft>
                <a:spcPts val="0"/>
              </a:spcAft>
              <a:buClr>
                <a:schemeClr val="dk1"/>
              </a:buClr>
              <a:buSzPts val="800"/>
              <a:buFont typeface="Arial"/>
              <a:buChar char="•"/>
            </a:pPr>
            <a:r>
              <a:rPr b="1" lang="en" sz="800">
                <a:solidFill>
                  <a:schemeClr val="dk1"/>
                </a:solidFill>
                <a:latin typeface="Calibri"/>
                <a:ea typeface="Calibri"/>
                <a:cs typeface="Calibri"/>
                <a:sym typeface="Calibri"/>
              </a:rPr>
              <a:t>The final fare was over the estimated one, but driver explained it thoroughly.</a:t>
            </a:r>
            <a:endParaRPr b="1" sz="800">
              <a:solidFill>
                <a:schemeClr val="dk1"/>
              </a:solidFill>
              <a:latin typeface="Calibri"/>
              <a:ea typeface="Calibri"/>
              <a:cs typeface="Calibri"/>
              <a:sym typeface="Calibri"/>
            </a:endParaRPr>
          </a:p>
        </p:txBody>
      </p:sp>
      <p:sp>
        <p:nvSpPr>
          <p:cNvPr id="697" name="Google Shape;697;p75"/>
          <p:cNvSpPr/>
          <p:nvPr/>
        </p:nvSpPr>
        <p:spPr>
          <a:xfrm>
            <a:off x="1862287" y="139996"/>
            <a:ext cx="323305" cy="293914"/>
          </a:xfrm>
          <a:prstGeom prst="ellipse">
            <a:avLst/>
          </a:prstGeom>
          <a:solidFill>
            <a:schemeClr val="accent6"/>
          </a:solidFill>
          <a:ln cap="flat" cmpd="sng" w="12700">
            <a:solidFill>
              <a:srgbClr val="42719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1400">
                <a:solidFill>
                  <a:schemeClr val="lt1"/>
                </a:solidFill>
                <a:latin typeface="Calibri"/>
                <a:ea typeface="Calibri"/>
                <a:cs typeface="Calibri"/>
                <a:sym typeface="Calibri"/>
              </a:rPr>
              <a:t>7</a:t>
            </a:r>
            <a:endParaRPr sz="1400">
              <a:solidFill>
                <a:schemeClr val="lt1"/>
              </a:solidFill>
              <a:latin typeface="Calibri"/>
              <a:ea typeface="Calibri"/>
              <a:cs typeface="Calibri"/>
              <a:sym typeface="Calibri"/>
            </a:endParaRPr>
          </a:p>
        </p:txBody>
      </p:sp>
      <p:sp>
        <p:nvSpPr>
          <p:cNvPr id="698" name="Google Shape;698;p75"/>
          <p:cNvSpPr/>
          <p:nvPr/>
        </p:nvSpPr>
        <p:spPr>
          <a:xfrm>
            <a:off x="4417555" y="107339"/>
            <a:ext cx="323305" cy="293914"/>
          </a:xfrm>
          <a:prstGeom prst="ellipse">
            <a:avLst/>
          </a:prstGeom>
          <a:solidFill>
            <a:schemeClr val="accent6"/>
          </a:solidFill>
          <a:ln cap="flat" cmpd="sng" w="12700">
            <a:solidFill>
              <a:srgbClr val="42719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1400">
                <a:solidFill>
                  <a:schemeClr val="lt1"/>
                </a:solidFill>
                <a:latin typeface="Calibri"/>
                <a:ea typeface="Calibri"/>
                <a:cs typeface="Calibri"/>
                <a:sym typeface="Calibri"/>
              </a:rPr>
              <a:t>8</a:t>
            </a:r>
            <a:endParaRPr sz="1400">
              <a:solidFill>
                <a:schemeClr val="lt1"/>
              </a:solidFill>
              <a:latin typeface="Calibri"/>
              <a:ea typeface="Calibri"/>
              <a:cs typeface="Calibri"/>
              <a:sym typeface="Calibri"/>
            </a:endParaRPr>
          </a:p>
        </p:txBody>
      </p:sp>
      <p:sp>
        <p:nvSpPr>
          <p:cNvPr id="699" name="Google Shape;699;p75"/>
          <p:cNvSpPr/>
          <p:nvPr/>
        </p:nvSpPr>
        <p:spPr>
          <a:xfrm>
            <a:off x="7100851" y="105509"/>
            <a:ext cx="323305" cy="293914"/>
          </a:xfrm>
          <a:prstGeom prst="ellipse">
            <a:avLst/>
          </a:prstGeom>
          <a:solidFill>
            <a:schemeClr val="accent6"/>
          </a:solidFill>
          <a:ln cap="flat" cmpd="sng" w="12700">
            <a:solidFill>
              <a:srgbClr val="42719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1400">
                <a:solidFill>
                  <a:schemeClr val="lt1"/>
                </a:solidFill>
                <a:latin typeface="Calibri"/>
                <a:ea typeface="Calibri"/>
                <a:cs typeface="Calibri"/>
                <a:sym typeface="Calibri"/>
              </a:rPr>
              <a:t>9</a:t>
            </a:r>
            <a:endParaRPr sz="1400">
              <a:solidFill>
                <a:schemeClr val="lt1"/>
              </a:solidFill>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3" name="Shape 703"/>
        <p:cNvGrpSpPr/>
        <p:nvPr/>
      </p:nvGrpSpPr>
      <p:grpSpPr>
        <a:xfrm>
          <a:off x="0" y="0"/>
          <a:ext cx="0" cy="0"/>
          <a:chOff x="0" y="0"/>
          <a:chExt cx="0" cy="0"/>
        </a:xfrm>
      </p:grpSpPr>
      <p:sp>
        <p:nvSpPr>
          <p:cNvPr id="704" name="Google Shape;704;p76"/>
          <p:cNvSpPr/>
          <p:nvPr/>
        </p:nvSpPr>
        <p:spPr>
          <a:xfrm>
            <a:off x="1339771" y="766187"/>
            <a:ext cx="2171702" cy="1498957"/>
          </a:xfrm>
          <a:prstGeom prst="roundRect">
            <a:avLst>
              <a:gd fmla="val 16667" name="adj"/>
            </a:avLst>
          </a:prstGeom>
          <a:solidFill>
            <a:srgbClr val="595959"/>
          </a:solidFill>
          <a:ln cap="flat" cmpd="sng" w="12700">
            <a:solidFill>
              <a:srgbClr val="0C0C0C"/>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705" name="Google Shape;705;p76"/>
          <p:cNvSpPr/>
          <p:nvPr/>
        </p:nvSpPr>
        <p:spPr>
          <a:xfrm>
            <a:off x="1735943" y="534934"/>
            <a:ext cx="1379360" cy="326782"/>
          </a:xfrm>
          <a:prstGeom prst="roundRect">
            <a:avLst>
              <a:gd fmla="val 16667" name="adj"/>
            </a:avLst>
          </a:prstGeom>
          <a:solidFill>
            <a:srgbClr val="1F3864"/>
          </a:solidFill>
          <a:ln cap="flat" cmpd="sng" w="12700">
            <a:solidFill>
              <a:srgbClr val="0C0C0C"/>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1100">
                <a:solidFill>
                  <a:schemeClr val="lt1"/>
                </a:solidFill>
                <a:latin typeface="Calibri"/>
                <a:ea typeface="Calibri"/>
                <a:cs typeface="Calibri"/>
                <a:sym typeface="Calibri"/>
              </a:rPr>
              <a:t>Mobile Application</a:t>
            </a:r>
            <a:endParaRPr b="1" sz="1100">
              <a:solidFill>
                <a:schemeClr val="lt1"/>
              </a:solidFill>
              <a:latin typeface="Calibri"/>
              <a:ea typeface="Calibri"/>
              <a:cs typeface="Calibri"/>
              <a:sym typeface="Calibri"/>
            </a:endParaRPr>
          </a:p>
        </p:txBody>
      </p:sp>
      <p:sp>
        <p:nvSpPr>
          <p:cNvPr id="706" name="Google Shape;706;p76"/>
          <p:cNvSpPr txBox="1"/>
          <p:nvPr/>
        </p:nvSpPr>
        <p:spPr>
          <a:xfrm>
            <a:off x="1488978" y="861716"/>
            <a:ext cx="979715" cy="207749"/>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900">
                <a:solidFill>
                  <a:schemeClr val="lt1"/>
                </a:solidFill>
                <a:latin typeface="Calibri"/>
                <a:ea typeface="Calibri"/>
                <a:cs typeface="Calibri"/>
                <a:sym typeface="Calibri"/>
              </a:rPr>
              <a:t>Criteria Met</a:t>
            </a:r>
            <a:endParaRPr sz="900">
              <a:solidFill>
                <a:schemeClr val="lt1"/>
              </a:solidFill>
              <a:latin typeface="Calibri"/>
              <a:ea typeface="Calibri"/>
              <a:cs typeface="Calibri"/>
              <a:sym typeface="Calibri"/>
            </a:endParaRPr>
          </a:p>
        </p:txBody>
      </p:sp>
      <p:sp>
        <p:nvSpPr>
          <p:cNvPr id="707" name="Google Shape;707;p76"/>
          <p:cNvSpPr/>
          <p:nvPr/>
        </p:nvSpPr>
        <p:spPr>
          <a:xfrm>
            <a:off x="1419781" y="1042549"/>
            <a:ext cx="1993314" cy="452303"/>
          </a:xfrm>
          <a:prstGeom prst="roundRect">
            <a:avLst>
              <a:gd fmla="val 16667" name="adj"/>
            </a:avLst>
          </a:prstGeom>
          <a:solidFill>
            <a:schemeClr val="lt1"/>
          </a:solidFill>
          <a:ln cap="flat" cmpd="sng" w="12700">
            <a:solidFill>
              <a:srgbClr val="0C0C0C"/>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l">
              <a:spcBef>
                <a:spcPts val="0"/>
              </a:spcBef>
              <a:spcAft>
                <a:spcPts val="0"/>
              </a:spcAft>
              <a:buNone/>
            </a:pPr>
            <a:r>
              <a:rPr b="1" lang="en" sz="800">
                <a:solidFill>
                  <a:schemeClr val="dk1"/>
                </a:solidFill>
                <a:latin typeface="Calibri"/>
                <a:ea typeface="Calibri"/>
                <a:cs typeface="Calibri"/>
                <a:sym typeface="Calibri"/>
              </a:rPr>
              <a:t>Must Have</a:t>
            </a:r>
            <a:endParaRPr b="1" sz="800">
              <a:solidFill>
                <a:schemeClr val="dk1"/>
              </a:solidFill>
              <a:latin typeface="Calibri"/>
              <a:ea typeface="Calibri"/>
              <a:cs typeface="Calibri"/>
              <a:sym typeface="Calibri"/>
            </a:endParaRPr>
          </a:p>
        </p:txBody>
      </p:sp>
      <p:sp>
        <p:nvSpPr>
          <p:cNvPr id="708" name="Google Shape;708;p76"/>
          <p:cNvSpPr/>
          <p:nvPr/>
        </p:nvSpPr>
        <p:spPr>
          <a:xfrm>
            <a:off x="1968324" y="1138078"/>
            <a:ext cx="423977" cy="271055"/>
          </a:xfrm>
          <a:prstGeom prst="roundRect">
            <a:avLst>
              <a:gd fmla="val 16667" name="adj"/>
            </a:avLst>
          </a:prstGeom>
          <a:solidFill>
            <a:schemeClr val="accent6"/>
          </a:solidFill>
          <a:ln cap="flat" cmpd="sng" w="12700">
            <a:solidFill>
              <a:schemeClr val="l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chemeClr val="lt1"/>
                </a:solidFill>
                <a:latin typeface="Calibri"/>
                <a:ea typeface="Calibri"/>
                <a:cs typeface="Calibri"/>
                <a:sym typeface="Calibri"/>
              </a:rPr>
              <a:t>100%</a:t>
            </a:r>
            <a:endParaRPr sz="800">
              <a:solidFill>
                <a:schemeClr val="lt1"/>
              </a:solidFill>
              <a:latin typeface="Calibri"/>
              <a:ea typeface="Calibri"/>
              <a:cs typeface="Calibri"/>
              <a:sym typeface="Calibri"/>
            </a:endParaRPr>
          </a:p>
        </p:txBody>
      </p:sp>
      <p:sp>
        <p:nvSpPr>
          <p:cNvPr id="709" name="Google Shape;709;p76"/>
          <p:cNvSpPr txBox="1"/>
          <p:nvPr/>
        </p:nvSpPr>
        <p:spPr>
          <a:xfrm>
            <a:off x="2364845" y="1177235"/>
            <a:ext cx="624160" cy="196207"/>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800">
                <a:solidFill>
                  <a:schemeClr val="dk1"/>
                </a:solidFill>
                <a:latin typeface="Calibri"/>
                <a:ea typeface="Calibri"/>
                <a:cs typeface="Calibri"/>
                <a:sym typeface="Calibri"/>
              </a:rPr>
              <a:t>Could Have</a:t>
            </a:r>
            <a:endParaRPr b="1" sz="800">
              <a:solidFill>
                <a:schemeClr val="dk1"/>
              </a:solidFill>
              <a:latin typeface="Calibri"/>
              <a:ea typeface="Calibri"/>
              <a:cs typeface="Calibri"/>
              <a:sym typeface="Calibri"/>
            </a:endParaRPr>
          </a:p>
        </p:txBody>
      </p:sp>
      <p:sp>
        <p:nvSpPr>
          <p:cNvPr id="710" name="Google Shape;710;p76"/>
          <p:cNvSpPr/>
          <p:nvPr/>
        </p:nvSpPr>
        <p:spPr>
          <a:xfrm>
            <a:off x="2961550" y="1150319"/>
            <a:ext cx="422912" cy="271055"/>
          </a:xfrm>
          <a:prstGeom prst="roundRect">
            <a:avLst>
              <a:gd fmla="val 16667" name="adj"/>
            </a:avLst>
          </a:prstGeom>
          <a:solidFill>
            <a:srgbClr val="757070"/>
          </a:solidFill>
          <a:ln cap="flat" cmpd="sng" w="12700">
            <a:solidFill>
              <a:schemeClr val="l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chemeClr val="lt1"/>
                </a:solidFill>
                <a:latin typeface="Calibri"/>
                <a:ea typeface="Calibri"/>
                <a:cs typeface="Calibri"/>
                <a:sym typeface="Calibri"/>
              </a:rPr>
              <a:t>N/A</a:t>
            </a:r>
            <a:endParaRPr sz="800">
              <a:solidFill>
                <a:schemeClr val="lt1"/>
              </a:solidFill>
              <a:latin typeface="Calibri"/>
              <a:ea typeface="Calibri"/>
              <a:cs typeface="Calibri"/>
              <a:sym typeface="Calibri"/>
            </a:endParaRPr>
          </a:p>
        </p:txBody>
      </p:sp>
      <p:sp>
        <p:nvSpPr>
          <p:cNvPr id="711" name="Google Shape;711;p76"/>
          <p:cNvSpPr/>
          <p:nvPr/>
        </p:nvSpPr>
        <p:spPr>
          <a:xfrm>
            <a:off x="1428965" y="1556060"/>
            <a:ext cx="1993314" cy="573557"/>
          </a:xfrm>
          <a:prstGeom prst="roundRect">
            <a:avLst>
              <a:gd fmla="val 16667" name="adj"/>
            </a:avLst>
          </a:prstGeom>
          <a:solidFill>
            <a:schemeClr val="lt1"/>
          </a:solidFill>
          <a:ln cap="flat" cmpd="sng" w="12700">
            <a:solidFill>
              <a:srgbClr val="0C0C0C"/>
            </a:solidFill>
            <a:prstDash val="solid"/>
            <a:miter lim="800000"/>
            <a:headEnd len="sm" w="sm" type="none"/>
            <a:tailEnd len="sm" w="sm" type="none"/>
          </a:ln>
        </p:spPr>
        <p:txBody>
          <a:bodyPr anchorCtr="0" anchor="ctr" bIns="34275" lIns="68575" spcFirstLastPara="1" rIns="68575" wrap="square" tIns="34275">
            <a:noAutofit/>
          </a:bodyPr>
          <a:lstStyle/>
          <a:p>
            <a:pPr indent="-127000" lvl="0" marL="127000" marR="0" rtl="0" algn="l">
              <a:spcBef>
                <a:spcPts val="0"/>
              </a:spcBef>
              <a:spcAft>
                <a:spcPts val="0"/>
              </a:spcAft>
              <a:buClr>
                <a:schemeClr val="dk1"/>
              </a:buClr>
              <a:buSzPts val="800"/>
              <a:buFont typeface="Arial"/>
              <a:buChar char="•"/>
            </a:pPr>
            <a:r>
              <a:rPr b="1" lang="en" sz="800">
                <a:solidFill>
                  <a:schemeClr val="dk1"/>
                </a:solidFill>
                <a:latin typeface="Calibri"/>
                <a:ea typeface="Calibri"/>
                <a:cs typeface="Calibri"/>
                <a:sym typeface="Calibri"/>
              </a:rPr>
              <a:t>Able to provide feedback on the journey, quality of car and driver.</a:t>
            </a:r>
            <a:endParaRPr sz="1100"/>
          </a:p>
          <a:p>
            <a:pPr indent="-127000" lvl="0" marL="127000" marR="0" rtl="0" algn="l">
              <a:spcBef>
                <a:spcPts val="0"/>
              </a:spcBef>
              <a:spcAft>
                <a:spcPts val="0"/>
              </a:spcAft>
              <a:buClr>
                <a:schemeClr val="dk1"/>
              </a:buClr>
              <a:buSzPts val="800"/>
              <a:buFont typeface="Arial"/>
              <a:buChar char="•"/>
            </a:pPr>
            <a:r>
              <a:rPr b="1" lang="en" sz="800">
                <a:solidFill>
                  <a:schemeClr val="dk1"/>
                </a:solidFill>
                <a:latin typeface="Calibri"/>
                <a:ea typeface="Calibri"/>
                <a:cs typeface="Calibri"/>
                <a:sym typeface="Calibri"/>
              </a:rPr>
              <a:t>Able to view feedback on myself</a:t>
            </a:r>
            <a:endParaRPr b="1" sz="800">
              <a:solidFill>
                <a:schemeClr val="dk1"/>
              </a:solidFill>
              <a:latin typeface="Calibri"/>
              <a:ea typeface="Calibri"/>
              <a:cs typeface="Calibri"/>
              <a:sym typeface="Calibri"/>
            </a:endParaRPr>
          </a:p>
        </p:txBody>
      </p:sp>
      <p:sp>
        <p:nvSpPr>
          <p:cNvPr id="712" name="Google Shape;712;p76"/>
          <p:cNvSpPr/>
          <p:nvPr/>
        </p:nvSpPr>
        <p:spPr>
          <a:xfrm>
            <a:off x="1339771" y="2541466"/>
            <a:ext cx="2171702" cy="1498957"/>
          </a:xfrm>
          <a:prstGeom prst="roundRect">
            <a:avLst>
              <a:gd fmla="val 16667" name="adj"/>
            </a:avLst>
          </a:prstGeom>
          <a:solidFill>
            <a:srgbClr val="595959"/>
          </a:solidFill>
          <a:ln cap="flat" cmpd="sng" w="12700">
            <a:solidFill>
              <a:srgbClr val="0C0C0C"/>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713" name="Google Shape;713;p76"/>
          <p:cNvSpPr/>
          <p:nvPr/>
        </p:nvSpPr>
        <p:spPr>
          <a:xfrm>
            <a:off x="1735943" y="2310214"/>
            <a:ext cx="1379360" cy="326782"/>
          </a:xfrm>
          <a:prstGeom prst="roundRect">
            <a:avLst>
              <a:gd fmla="val 16667" name="adj"/>
            </a:avLst>
          </a:prstGeom>
          <a:solidFill>
            <a:srgbClr val="1F3864"/>
          </a:solidFill>
          <a:ln cap="flat" cmpd="sng" w="12700">
            <a:solidFill>
              <a:srgbClr val="0C0C0C"/>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1100">
                <a:solidFill>
                  <a:schemeClr val="lt1"/>
                </a:solidFill>
                <a:latin typeface="Calibri"/>
                <a:ea typeface="Calibri"/>
                <a:cs typeface="Calibri"/>
                <a:sym typeface="Calibri"/>
              </a:rPr>
              <a:t>Uber Facebook</a:t>
            </a:r>
            <a:endParaRPr b="1" sz="1100">
              <a:solidFill>
                <a:schemeClr val="lt1"/>
              </a:solidFill>
              <a:latin typeface="Calibri"/>
              <a:ea typeface="Calibri"/>
              <a:cs typeface="Calibri"/>
              <a:sym typeface="Calibri"/>
            </a:endParaRPr>
          </a:p>
        </p:txBody>
      </p:sp>
      <p:sp>
        <p:nvSpPr>
          <p:cNvPr id="714" name="Google Shape;714;p76"/>
          <p:cNvSpPr txBox="1"/>
          <p:nvPr/>
        </p:nvSpPr>
        <p:spPr>
          <a:xfrm>
            <a:off x="1488978" y="2636996"/>
            <a:ext cx="979715" cy="207749"/>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900">
                <a:solidFill>
                  <a:schemeClr val="lt1"/>
                </a:solidFill>
                <a:latin typeface="Calibri"/>
                <a:ea typeface="Calibri"/>
                <a:cs typeface="Calibri"/>
                <a:sym typeface="Calibri"/>
              </a:rPr>
              <a:t>Criteria Met</a:t>
            </a:r>
            <a:endParaRPr sz="900">
              <a:solidFill>
                <a:schemeClr val="lt1"/>
              </a:solidFill>
              <a:latin typeface="Calibri"/>
              <a:ea typeface="Calibri"/>
              <a:cs typeface="Calibri"/>
              <a:sym typeface="Calibri"/>
            </a:endParaRPr>
          </a:p>
        </p:txBody>
      </p:sp>
      <p:sp>
        <p:nvSpPr>
          <p:cNvPr id="715" name="Google Shape;715;p76"/>
          <p:cNvSpPr/>
          <p:nvPr/>
        </p:nvSpPr>
        <p:spPr>
          <a:xfrm>
            <a:off x="1419781" y="2817828"/>
            <a:ext cx="1993314" cy="452303"/>
          </a:xfrm>
          <a:prstGeom prst="roundRect">
            <a:avLst>
              <a:gd fmla="val 16667" name="adj"/>
            </a:avLst>
          </a:prstGeom>
          <a:solidFill>
            <a:schemeClr val="lt1"/>
          </a:solidFill>
          <a:ln cap="flat" cmpd="sng" w="12700">
            <a:solidFill>
              <a:srgbClr val="0C0C0C"/>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l">
              <a:spcBef>
                <a:spcPts val="0"/>
              </a:spcBef>
              <a:spcAft>
                <a:spcPts val="0"/>
              </a:spcAft>
              <a:buNone/>
            </a:pPr>
            <a:r>
              <a:rPr b="1" lang="en" sz="800">
                <a:solidFill>
                  <a:schemeClr val="dk1"/>
                </a:solidFill>
                <a:latin typeface="Calibri"/>
                <a:ea typeface="Calibri"/>
                <a:cs typeface="Calibri"/>
                <a:sym typeface="Calibri"/>
              </a:rPr>
              <a:t>Must Have</a:t>
            </a:r>
            <a:endParaRPr b="1" sz="800">
              <a:solidFill>
                <a:schemeClr val="dk1"/>
              </a:solidFill>
              <a:latin typeface="Calibri"/>
              <a:ea typeface="Calibri"/>
              <a:cs typeface="Calibri"/>
              <a:sym typeface="Calibri"/>
            </a:endParaRPr>
          </a:p>
        </p:txBody>
      </p:sp>
      <p:sp>
        <p:nvSpPr>
          <p:cNvPr id="716" name="Google Shape;716;p76"/>
          <p:cNvSpPr/>
          <p:nvPr/>
        </p:nvSpPr>
        <p:spPr>
          <a:xfrm>
            <a:off x="1968324" y="2913357"/>
            <a:ext cx="423977" cy="271055"/>
          </a:xfrm>
          <a:prstGeom prst="roundRect">
            <a:avLst>
              <a:gd fmla="val 16667" name="adj"/>
            </a:avLst>
          </a:prstGeom>
          <a:solidFill>
            <a:schemeClr val="accent6"/>
          </a:solidFill>
          <a:ln cap="flat" cmpd="sng" w="12700">
            <a:solidFill>
              <a:schemeClr val="l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chemeClr val="lt1"/>
                </a:solidFill>
                <a:latin typeface="Calibri"/>
                <a:ea typeface="Calibri"/>
                <a:cs typeface="Calibri"/>
                <a:sym typeface="Calibri"/>
              </a:rPr>
              <a:t>100%</a:t>
            </a:r>
            <a:endParaRPr sz="800">
              <a:solidFill>
                <a:schemeClr val="lt1"/>
              </a:solidFill>
              <a:latin typeface="Calibri"/>
              <a:ea typeface="Calibri"/>
              <a:cs typeface="Calibri"/>
              <a:sym typeface="Calibri"/>
            </a:endParaRPr>
          </a:p>
        </p:txBody>
      </p:sp>
      <p:sp>
        <p:nvSpPr>
          <p:cNvPr id="717" name="Google Shape;717;p76"/>
          <p:cNvSpPr txBox="1"/>
          <p:nvPr/>
        </p:nvSpPr>
        <p:spPr>
          <a:xfrm>
            <a:off x="2364845" y="2952514"/>
            <a:ext cx="624160" cy="196207"/>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800">
                <a:solidFill>
                  <a:schemeClr val="dk1"/>
                </a:solidFill>
                <a:latin typeface="Calibri"/>
                <a:ea typeface="Calibri"/>
                <a:cs typeface="Calibri"/>
                <a:sym typeface="Calibri"/>
              </a:rPr>
              <a:t>Could Have</a:t>
            </a:r>
            <a:endParaRPr b="1" sz="800">
              <a:solidFill>
                <a:schemeClr val="dk1"/>
              </a:solidFill>
              <a:latin typeface="Calibri"/>
              <a:ea typeface="Calibri"/>
              <a:cs typeface="Calibri"/>
              <a:sym typeface="Calibri"/>
            </a:endParaRPr>
          </a:p>
        </p:txBody>
      </p:sp>
      <p:sp>
        <p:nvSpPr>
          <p:cNvPr id="718" name="Google Shape;718;p76"/>
          <p:cNvSpPr/>
          <p:nvPr/>
        </p:nvSpPr>
        <p:spPr>
          <a:xfrm>
            <a:off x="2961550" y="2925598"/>
            <a:ext cx="422912" cy="271055"/>
          </a:xfrm>
          <a:prstGeom prst="roundRect">
            <a:avLst>
              <a:gd fmla="val 16667" name="adj"/>
            </a:avLst>
          </a:prstGeom>
          <a:solidFill>
            <a:srgbClr val="757070"/>
          </a:solidFill>
          <a:ln cap="flat" cmpd="sng" w="12700">
            <a:solidFill>
              <a:schemeClr val="l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chemeClr val="lt1"/>
                </a:solidFill>
                <a:latin typeface="Calibri"/>
                <a:ea typeface="Calibri"/>
                <a:cs typeface="Calibri"/>
                <a:sym typeface="Calibri"/>
              </a:rPr>
              <a:t>N/A</a:t>
            </a:r>
            <a:endParaRPr sz="800">
              <a:solidFill>
                <a:schemeClr val="lt1"/>
              </a:solidFill>
              <a:latin typeface="Calibri"/>
              <a:ea typeface="Calibri"/>
              <a:cs typeface="Calibri"/>
              <a:sym typeface="Calibri"/>
            </a:endParaRPr>
          </a:p>
        </p:txBody>
      </p:sp>
      <p:sp>
        <p:nvSpPr>
          <p:cNvPr id="719" name="Google Shape;719;p76"/>
          <p:cNvSpPr/>
          <p:nvPr/>
        </p:nvSpPr>
        <p:spPr>
          <a:xfrm>
            <a:off x="1428965" y="3331339"/>
            <a:ext cx="1993314" cy="573557"/>
          </a:xfrm>
          <a:prstGeom prst="roundRect">
            <a:avLst>
              <a:gd fmla="val 16667" name="adj"/>
            </a:avLst>
          </a:prstGeom>
          <a:solidFill>
            <a:schemeClr val="lt1"/>
          </a:solidFill>
          <a:ln cap="flat" cmpd="sng" w="12700">
            <a:solidFill>
              <a:srgbClr val="0C0C0C"/>
            </a:solidFill>
            <a:prstDash val="solid"/>
            <a:miter lim="800000"/>
            <a:headEnd len="sm" w="sm" type="none"/>
            <a:tailEnd len="sm" w="sm" type="none"/>
          </a:ln>
        </p:spPr>
        <p:txBody>
          <a:bodyPr anchorCtr="0" anchor="ctr" bIns="34275" lIns="68575" spcFirstLastPara="1" rIns="68575" wrap="square" tIns="34275">
            <a:noAutofit/>
          </a:bodyPr>
          <a:lstStyle/>
          <a:p>
            <a:pPr indent="-127000" lvl="0" marL="127000" marR="0" rtl="0" algn="l">
              <a:spcBef>
                <a:spcPts val="0"/>
              </a:spcBef>
              <a:spcAft>
                <a:spcPts val="0"/>
              </a:spcAft>
              <a:buClr>
                <a:schemeClr val="dk1"/>
              </a:buClr>
              <a:buSzPts val="800"/>
              <a:buFont typeface="Arial"/>
              <a:buChar char="•"/>
            </a:pPr>
            <a:r>
              <a:rPr b="1" lang="en" sz="800">
                <a:solidFill>
                  <a:schemeClr val="dk1"/>
                </a:solidFill>
                <a:latin typeface="Calibri"/>
                <a:ea typeface="Calibri"/>
                <a:cs typeface="Calibri"/>
                <a:sym typeface="Calibri"/>
              </a:rPr>
              <a:t>Not as structured, but was able to provide feedback on the journey.</a:t>
            </a:r>
            <a:endParaRPr sz="1100"/>
          </a:p>
          <a:p>
            <a:pPr indent="-127000" lvl="0" marL="127000" marR="0" rtl="0" algn="l">
              <a:spcBef>
                <a:spcPts val="0"/>
              </a:spcBef>
              <a:spcAft>
                <a:spcPts val="0"/>
              </a:spcAft>
              <a:buClr>
                <a:schemeClr val="dk1"/>
              </a:buClr>
              <a:buSzPts val="800"/>
              <a:buFont typeface="Arial"/>
              <a:buChar char="•"/>
            </a:pPr>
            <a:r>
              <a:rPr b="1" lang="en" sz="800">
                <a:solidFill>
                  <a:schemeClr val="dk1"/>
                </a:solidFill>
                <a:latin typeface="Calibri"/>
                <a:ea typeface="Calibri"/>
                <a:cs typeface="Calibri"/>
                <a:sym typeface="Calibri"/>
              </a:rPr>
              <a:t>Uber also had a chance to respond</a:t>
            </a:r>
            <a:endParaRPr b="1" sz="800">
              <a:solidFill>
                <a:schemeClr val="dk1"/>
              </a:solidFill>
              <a:latin typeface="Calibri"/>
              <a:ea typeface="Calibri"/>
              <a:cs typeface="Calibri"/>
              <a:sym typeface="Calibri"/>
            </a:endParaRPr>
          </a:p>
        </p:txBody>
      </p:sp>
      <p:sp>
        <p:nvSpPr>
          <p:cNvPr id="720" name="Google Shape;720;p76"/>
          <p:cNvSpPr txBox="1"/>
          <p:nvPr/>
        </p:nvSpPr>
        <p:spPr>
          <a:xfrm rot="-5400000">
            <a:off x="-2402460" y="2410167"/>
            <a:ext cx="5143500" cy="323165"/>
          </a:xfrm>
          <a:prstGeom prst="rect">
            <a:avLst/>
          </a:prstGeom>
          <a:solidFill>
            <a:srgbClr val="7F7F7F"/>
          </a:solid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n" sz="1200">
                <a:solidFill>
                  <a:schemeClr val="dk1"/>
                </a:solidFill>
                <a:latin typeface="Calibri"/>
                <a:ea typeface="Calibri"/>
                <a:cs typeface="Calibri"/>
                <a:sym typeface="Calibri"/>
              </a:rPr>
              <a:t>Touchpoint analysis</a:t>
            </a:r>
            <a:endParaRPr b="1" sz="1200">
              <a:solidFill>
                <a:schemeClr val="dk1"/>
              </a:solidFill>
              <a:latin typeface="Calibri"/>
              <a:ea typeface="Calibri"/>
              <a:cs typeface="Calibri"/>
              <a:sym typeface="Calibri"/>
            </a:endParaRPr>
          </a:p>
        </p:txBody>
      </p:sp>
      <p:sp>
        <p:nvSpPr>
          <p:cNvPr id="721" name="Google Shape;721;p76"/>
          <p:cNvSpPr/>
          <p:nvPr/>
        </p:nvSpPr>
        <p:spPr>
          <a:xfrm>
            <a:off x="4964048" y="770188"/>
            <a:ext cx="2171702" cy="1498957"/>
          </a:xfrm>
          <a:prstGeom prst="roundRect">
            <a:avLst>
              <a:gd fmla="val 16667" name="adj"/>
            </a:avLst>
          </a:prstGeom>
          <a:solidFill>
            <a:srgbClr val="595959"/>
          </a:solidFill>
          <a:ln cap="flat" cmpd="sng" w="12700">
            <a:solidFill>
              <a:srgbClr val="0C0C0C"/>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722" name="Google Shape;722;p76"/>
          <p:cNvSpPr/>
          <p:nvPr/>
        </p:nvSpPr>
        <p:spPr>
          <a:xfrm>
            <a:off x="5360220" y="538936"/>
            <a:ext cx="1379360" cy="326782"/>
          </a:xfrm>
          <a:prstGeom prst="roundRect">
            <a:avLst>
              <a:gd fmla="val 16667" name="adj"/>
            </a:avLst>
          </a:prstGeom>
          <a:solidFill>
            <a:srgbClr val="1F3864"/>
          </a:solidFill>
          <a:ln cap="flat" cmpd="sng" w="12700">
            <a:solidFill>
              <a:srgbClr val="0C0C0C"/>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1100">
                <a:solidFill>
                  <a:schemeClr val="lt1"/>
                </a:solidFill>
                <a:latin typeface="Calibri"/>
                <a:ea typeface="Calibri"/>
                <a:cs typeface="Calibri"/>
                <a:sym typeface="Calibri"/>
              </a:rPr>
              <a:t>Mobile Application</a:t>
            </a:r>
            <a:endParaRPr b="1" sz="1100">
              <a:solidFill>
                <a:schemeClr val="lt1"/>
              </a:solidFill>
              <a:latin typeface="Calibri"/>
              <a:ea typeface="Calibri"/>
              <a:cs typeface="Calibri"/>
              <a:sym typeface="Calibri"/>
            </a:endParaRPr>
          </a:p>
        </p:txBody>
      </p:sp>
      <p:sp>
        <p:nvSpPr>
          <p:cNvPr id="723" name="Google Shape;723;p76"/>
          <p:cNvSpPr txBox="1"/>
          <p:nvPr/>
        </p:nvSpPr>
        <p:spPr>
          <a:xfrm>
            <a:off x="5113254" y="865718"/>
            <a:ext cx="979715" cy="207749"/>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900">
                <a:solidFill>
                  <a:schemeClr val="lt1"/>
                </a:solidFill>
                <a:latin typeface="Calibri"/>
                <a:ea typeface="Calibri"/>
                <a:cs typeface="Calibri"/>
                <a:sym typeface="Calibri"/>
              </a:rPr>
              <a:t>Criteria Met</a:t>
            </a:r>
            <a:endParaRPr sz="900">
              <a:solidFill>
                <a:schemeClr val="lt1"/>
              </a:solidFill>
              <a:latin typeface="Calibri"/>
              <a:ea typeface="Calibri"/>
              <a:cs typeface="Calibri"/>
              <a:sym typeface="Calibri"/>
            </a:endParaRPr>
          </a:p>
        </p:txBody>
      </p:sp>
      <p:sp>
        <p:nvSpPr>
          <p:cNvPr id="724" name="Google Shape;724;p76"/>
          <p:cNvSpPr/>
          <p:nvPr/>
        </p:nvSpPr>
        <p:spPr>
          <a:xfrm>
            <a:off x="5044058" y="1046550"/>
            <a:ext cx="1993314" cy="452303"/>
          </a:xfrm>
          <a:prstGeom prst="roundRect">
            <a:avLst>
              <a:gd fmla="val 16667" name="adj"/>
            </a:avLst>
          </a:prstGeom>
          <a:solidFill>
            <a:schemeClr val="lt1"/>
          </a:solidFill>
          <a:ln cap="flat" cmpd="sng" w="12700">
            <a:solidFill>
              <a:srgbClr val="0C0C0C"/>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l">
              <a:spcBef>
                <a:spcPts val="0"/>
              </a:spcBef>
              <a:spcAft>
                <a:spcPts val="0"/>
              </a:spcAft>
              <a:buNone/>
            </a:pPr>
            <a:r>
              <a:rPr b="1" lang="en" sz="800">
                <a:solidFill>
                  <a:schemeClr val="dk1"/>
                </a:solidFill>
                <a:latin typeface="Calibri"/>
                <a:ea typeface="Calibri"/>
                <a:cs typeface="Calibri"/>
                <a:sym typeface="Calibri"/>
              </a:rPr>
              <a:t>Must Have</a:t>
            </a:r>
            <a:endParaRPr b="1" sz="800">
              <a:solidFill>
                <a:schemeClr val="dk1"/>
              </a:solidFill>
              <a:latin typeface="Calibri"/>
              <a:ea typeface="Calibri"/>
              <a:cs typeface="Calibri"/>
              <a:sym typeface="Calibri"/>
            </a:endParaRPr>
          </a:p>
        </p:txBody>
      </p:sp>
      <p:sp>
        <p:nvSpPr>
          <p:cNvPr id="725" name="Google Shape;725;p76"/>
          <p:cNvSpPr/>
          <p:nvPr/>
        </p:nvSpPr>
        <p:spPr>
          <a:xfrm>
            <a:off x="5592601" y="1142079"/>
            <a:ext cx="423977" cy="271055"/>
          </a:xfrm>
          <a:prstGeom prst="roundRect">
            <a:avLst>
              <a:gd fmla="val 16667" name="adj"/>
            </a:avLst>
          </a:prstGeom>
          <a:solidFill>
            <a:schemeClr val="accent6"/>
          </a:solidFill>
          <a:ln cap="flat" cmpd="sng" w="12700">
            <a:solidFill>
              <a:schemeClr val="l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chemeClr val="lt1"/>
                </a:solidFill>
                <a:latin typeface="Calibri"/>
                <a:ea typeface="Calibri"/>
                <a:cs typeface="Calibri"/>
                <a:sym typeface="Calibri"/>
              </a:rPr>
              <a:t>100%</a:t>
            </a:r>
            <a:endParaRPr sz="800">
              <a:solidFill>
                <a:schemeClr val="lt1"/>
              </a:solidFill>
              <a:latin typeface="Calibri"/>
              <a:ea typeface="Calibri"/>
              <a:cs typeface="Calibri"/>
              <a:sym typeface="Calibri"/>
            </a:endParaRPr>
          </a:p>
        </p:txBody>
      </p:sp>
      <p:sp>
        <p:nvSpPr>
          <p:cNvPr id="726" name="Google Shape;726;p76"/>
          <p:cNvSpPr txBox="1"/>
          <p:nvPr/>
        </p:nvSpPr>
        <p:spPr>
          <a:xfrm>
            <a:off x="5989122" y="1181237"/>
            <a:ext cx="624160" cy="196207"/>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800">
                <a:solidFill>
                  <a:schemeClr val="dk1"/>
                </a:solidFill>
                <a:latin typeface="Calibri"/>
                <a:ea typeface="Calibri"/>
                <a:cs typeface="Calibri"/>
                <a:sym typeface="Calibri"/>
              </a:rPr>
              <a:t>Could Have</a:t>
            </a:r>
            <a:endParaRPr b="1" sz="800">
              <a:solidFill>
                <a:schemeClr val="dk1"/>
              </a:solidFill>
              <a:latin typeface="Calibri"/>
              <a:ea typeface="Calibri"/>
              <a:cs typeface="Calibri"/>
              <a:sym typeface="Calibri"/>
            </a:endParaRPr>
          </a:p>
        </p:txBody>
      </p:sp>
      <p:sp>
        <p:nvSpPr>
          <p:cNvPr id="727" name="Google Shape;727;p76"/>
          <p:cNvSpPr/>
          <p:nvPr/>
        </p:nvSpPr>
        <p:spPr>
          <a:xfrm>
            <a:off x="6585827" y="1154320"/>
            <a:ext cx="422912" cy="271055"/>
          </a:xfrm>
          <a:prstGeom prst="roundRect">
            <a:avLst>
              <a:gd fmla="val 16667" name="adj"/>
            </a:avLst>
          </a:prstGeom>
          <a:solidFill>
            <a:srgbClr val="757070"/>
          </a:solidFill>
          <a:ln cap="flat" cmpd="sng" w="12700">
            <a:solidFill>
              <a:schemeClr val="l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chemeClr val="lt1"/>
                </a:solidFill>
                <a:latin typeface="Calibri"/>
                <a:ea typeface="Calibri"/>
                <a:cs typeface="Calibri"/>
                <a:sym typeface="Calibri"/>
              </a:rPr>
              <a:t>0%</a:t>
            </a:r>
            <a:endParaRPr sz="800">
              <a:solidFill>
                <a:schemeClr val="lt1"/>
              </a:solidFill>
              <a:latin typeface="Calibri"/>
              <a:ea typeface="Calibri"/>
              <a:cs typeface="Calibri"/>
              <a:sym typeface="Calibri"/>
            </a:endParaRPr>
          </a:p>
        </p:txBody>
      </p:sp>
      <p:sp>
        <p:nvSpPr>
          <p:cNvPr id="728" name="Google Shape;728;p76"/>
          <p:cNvSpPr/>
          <p:nvPr/>
        </p:nvSpPr>
        <p:spPr>
          <a:xfrm>
            <a:off x="5053242" y="1560061"/>
            <a:ext cx="1993314" cy="573557"/>
          </a:xfrm>
          <a:prstGeom prst="roundRect">
            <a:avLst>
              <a:gd fmla="val 16667" name="adj"/>
            </a:avLst>
          </a:prstGeom>
          <a:solidFill>
            <a:schemeClr val="lt1"/>
          </a:solidFill>
          <a:ln cap="flat" cmpd="sng" w="12700">
            <a:solidFill>
              <a:srgbClr val="0C0C0C"/>
            </a:solidFill>
            <a:prstDash val="solid"/>
            <a:miter lim="800000"/>
            <a:headEnd len="sm" w="sm" type="none"/>
            <a:tailEnd len="sm" w="sm" type="none"/>
          </a:ln>
        </p:spPr>
        <p:txBody>
          <a:bodyPr anchorCtr="0" anchor="ctr" bIns="34275" lIns="68575" spcFirstLastPara="1" rIns="68575" wrap="square" tIns="34275">
            <a:noAutofit/>
          </a:bodyPr>
          <a:lstStyle/>
          <a:p>
            <a:pPr indent="-127000" lvl="0" marL="127000" marR="0" rtl="0" algn="l">
              <a:spcBef>
                <a:spcPts val="0"/>
              </a:spcBef>
              <a:spcAft>
                <a:spcPts val="0"/>
              </a:spcAft>
              <a:buClr>
                <a:schemeClr val="dk1"/>
              </a:buClr>
              <a:buSzPts val="800"/>
              <a:buFont typeface="Arial"/>
              <a:buChar char="•"/>
            </a:pPr>
            <a:r>
              <a:rPr b="1" lang="en" sz="800">
                <a:solidFill>
                  <a:schemeClr val="dk1"/>
                </a:solidFill>
                <a:latin typeface="Calibri"/>
                <a:ea typeface="Calibri"/>
                <a:cs typeface="Calibri"/>
                <a:sym typeface="Calibri"/>
              </a:rPr>
              <a:t>Able to view my trips, details of my payment history and the feedback.</a:t>
            </a:r>
            <a:endParaRPr sz="1100"/>
          </a:p>
          <a:p>
            <a:pPr indent="-127000" lvl="0" marL="127000" marR="0" rtl="0" algn="l">
              <a:spcBef>
                <a:spcPts val="0"/>
              </a:spcBef>
              <a:spcAft>
                <a:spcPts val="0"/>
              </a:spcAft>
              <a:buClr>
                <a:schemeClr val="dk1"/>
              </a:buClr>
              <a:buSzPts val="800"/>
              <a:buFont typeface="Arial"/>
              <a:buChar char="•"/>
            </a:pPr>
            <a:r>
              <a:rPr b="1" lang="en" sz="800">
                <a:solidFill>
                  <a:schemeClr val="dk1"/>
                </a:solidFill>
                <a:latin typeface="Calibri"/>
                <a:ea typeface="Calibri"/>
                <a:cs typeface="Calibri"/>
                <a:sym typeface="Calibri"/>
              </a:rPr>
              <a:t>Was not able to save data as pdf.</a:t>
            </a:r>
            <a:endParaRPr b="1" sz="800">
              <a:solidFill>
                <a:schemeClr val="dk1"/>
              </a:solidFill>
              <a:latin typeface="Calibri"/>
              <a:ea typeface="Calibri"/>
              <a:cs typeface="Calibri"/>
              <a:sym typeface="Calibri"/>
            </a:endParaRPr>
          </a:p>
        </p:txBody>
      </p:sp>
      <p:sp>
        <p:nvSpPr>
          <p:cNvPr id="729" name="Google Shape;729;p76"/>
          <p:cNvSpPr/>
          <p:nvPr/>
        </p:nvSpPr>
        <p:spPr>
          <a:xfrm>
            <a:off x="4964048" y="2545468"/>
            <a:ext cx="2171702" cy="1498957"/>
          </a:xfrm>
          <a:prstGeom prst="roundRect">
            <a:avLst>
              <a:gd fmla="val 16667" name="adj"/>
            </a:avLst>
          </a:prstGeom>
          <a:solidFill>
            <a:srgbClr val="595959"/>
          </a:solidFill>
          <a:ln cap="flat" cmpd="sng" w="12700">
            <a:solidFill>
              <a:srgbClr val="0C0C0C"/>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730" name="Google Shape;730;p76"/>
          <p:cNvSpPr/>
          <p:nvPr/>
        </p:nvSpPr>
        <p:spPr>
          <a:xfrm>
            <a:off x="5360220" y="2314215"/>
            <a:ext cx="1379360" cy="326782"/>
          </a:xfrm>
          <a:prstGeom prst="roundRect">
            <a:avLst>
              <a:gd fmla="val 16667" name="adj"/>
            </a:avLst>
          </a:prstGeom>
          <a:solidFill>
            <a:srgbClr val="1F3864"/>
          </a:solidFill>
          <a:ln cap="flat" cmpd="sng" w="12700">
            <a:solidFill>
              <a:srgbClr val="0C0C0C"/>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1100">
                <a:solidFill>
                  <a:schemeClr val="lt1"/>
                </a:solidFill>
                <a:latin typeface="Calibri"/>
                <a:ea typeface="Calibri"/>
                <a:cs typeface="Calibri"/>
                <a:sym typeface="Calibri"/>
              </a:rPr>
              <a:t>Uber Website</a:t>
            </a:r>
            <a:endParaRPr b="1" sz="1100">
              <a:solidFill>
                <a:schemeClr val="lt1"/>
              </a:solidFill>
              <a:latin typeface="Calibri"/>
              <a:ea typeface="Calibri"/>
              <a:cs typeface="Calibri"/>
              <a:sym typeface="Calibri"/>
            </a:endParaRPr>
          </a:p>
        </p:txBody>
      </p:sp>
      <p:sp>
        <p:nvSpPr>
          <p:cNvPr id="731" name="Google Shape;731;p76"/>
          <p:cNvSpPr txBox="1"/>
          <p:nvPr/>
        </p:nvSpPr>
        <p:spPr>
          <a:xfrm>
            <a:off x="5113254" y="2640997"/>
            <a:ext cx="979715" cy="207749"/>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900">
                <a:solidFill>
                  <a:schemeClr val="lt1"/>
                </a:solidFill>
                <a:latin typeface="Calibri"/>
                <a:ea typeface="Calibri"/>
                <a:cs typeface="Calibri"/>
                <a:sym typeface="Calibri"/>
              </a:rPr>
              <a:t>Criteria Met</a:t>
            </a:r>
            <a:endParaRPr sz="900">
              <a:solidFill>
                <a:schemeClr val="lt1"/>
              </a:solidFill>
              <a:latin typeface="Calibri"/>
              <a:ea typeface="Calibri"/>
              <a:cs typeface="Calibri"/>
              <a:sym typeface="Calibri"/>
            </a:endParaRPr>
          </a:p>
        </p:txBody>
      </p:sp>
      <p:sp>
        <p:nvSpPr>
          <p:cNvPr id="732" name="Google Shape;732;p76"/>
          <p:cNvSpPr/>
          <p:nvPr/>
        </p:nvSpPr>
        <p:spPr>
          <a:xfrm>
            <a:off x="5044058" y="2821829"/>
            <a:ext cx="1993314" cy="452303"/>
          </a:xfrm>
          <a:prstGeom prst="roundRect">
            <a:avLst>
              <a:gd fmla="val 16667" name="adj"/>
            </a:avLst>
          </a:prstGeom>
          <a:solidFill>
            <a:schemeClr val="lt1"/>
          </a:solidFill>
          <a:ln cap="flat" cmpd="sng" w="12700">
            <a:solidFill>
              <a:srgbClr val="0C0C0C"/>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l">
              <a:spcBef>
                <a:spcPts val="0"/>
              </a:spcBef>
              <a:spcAft>
                <a:spcPts val="0"/>
              </a:spcAft>
              <a:buNone/>
            </a:pPr>
            <a:r>
              <a:rPr b="1" lang="en" sz="800">
                <a:solidFill>
                  <a:schemeClr val="dk1"/>
                </a:solidFill>
                <a:latin typeface="Calibri"/>
                <a:ea typeface="Calibri"/>
                <a:cs typeface="Calibri"/>
                <a:sym typeface="Calibri"/>
              </a:rPr>
              <a:t>Must Have</a:t>
            </a:r>
            <a:endParaRPr b="1" sz="800">
              <a:solidFill>
                <a:schemeClr val="dk1"/>
              </a:solidFill>
              <a:latin typeface="Calibri"/>
              <a:ea typeface="Calibri"/>
              <a:cs typeface="Calibri"/>
              <a:sym typeface="Calibri"/>
            </a:endParaRPr>
          </a:p>
        </p:txBody>
      </p:sp>
      <p:sp>
        <p:nvSpPr>
          <p:cNvPr id="733" name="Google Shape;733;p76"/>
          <p:cNvSpPr/>
          <p:nvPr/>
        </p:nvSpPr>
        <p:spPr>
          <a:xfrm>
            <a:off x="5592601" y="2917358"/>
            <a:ext cx="423977" cy="271055"/>
          </a:xfrm>
          <a:prstGeom prst="roundRect">
            <a:avLst>
              <a:gd fmla="val 16667" name="adj"/>
            </a:avLst>
          </a:prstGeom>
          <a:solidFill>
            <a:schemeClr val="accent6"/>
          </a:solidFill>
          <a:ln cap="flat" cmpd="sng" w="12700">
            <a:solidFill>
              <a:schemeClr val="l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chemeClr val="lt1"/>
                </a:solidFill>
                <a:latin typeface="Calibri"/>
                <a:ea typeface="Calibri"/>
                <a:cs typeface="Calibri"/>
                <a:sym typeface="Calibri"/>
              </a:rPr>
              <a:t>100%</a:t>
            </a:r>
            <a:endParaRPr sz="800">
              <a:solidFill>
                <a:schemeClr val="lt1"/>
              </a:solidFill>
              <a:latin typeface="Calibri"/>
              <a:ea typeface="Calibri"/>
              <a:cs typeface="Calibri"/>
              <a:sym typeface="Calibri"/>
            </a:endParaRPr>
          </a:p>
        </p:txBody>
      </p:sp>
      <p:sp>
        <p:nvSpPr>
          <p:cNvPr id="734" name="Google Shape;734;p76"/>
          <p:cNvSpPr txBox="1"/>
          <p:nvPr/>
        </p:nvSpPr>
        <p:spPr>
          <a:xfrm>
            <a:off x="5989122" y="2956516"/>
            <a:ext cx="624160" cy="196207"/>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800">
                <a:solidFill>
                  <a:schemeClr val="dk1"/>
                </a:solidFill>
                <a:latin typeface="Calibri"/>
                <a:ea typeface="Calibri"/>
                <a:cs typeface="Calibri"/>
                <a:sym typeface="Calibri"/>
              </a:rPr>
              <a:t>Could Have</a:t>
            </a:r>
            <a:endParaRPr b="1" sz="800">
              <a:solidFill>
                <a:schemeClr val="dk1"/>
              </a:solidFill>
              <a:latin typeface="Calibri"/>
              <a:ea typeface="Calibri"/>
              <a:cs typeface="Calibri"/>
              <a:sym typeface="Calibri"/>
            </a:endParaRPr>
          </a:p>
        </p:txBody>
      </p:sp>
      <p:sp>
        <p:nvSpPr>
          <p:cNvPr id="735" name="Google Shape;735;p76"/>
          <p:cNvSpPr/>
          <p:nvPr/>
        </p:nvSpPr>
        <p:spPr>
          <a:xfrm>
            <a:off x="6585827" y="2929599"/>
            <a:ext cx="422912" cy="271055"/>
          </a:xfrm>
          <a:prstGeom prst="roundRect">
            <a:avLst>
              <a:gd fmla="val 16667" name="adj"/>
            </a:avLst>
          </a:prstGeom>
          <a:solidFill>
            <a:schemeClr val="accent6"/>
          </a:solidFill>
          <a:ln cap="flat" cmpd="sng" w="12700">
            <a:solidFill>
              <a:schemeClr val="l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chemeClr val="lt1"/>
                </a:solidFill>
                <a:latin typeface="Calibri"/>
                <a:ea typeface="Calibri"/>
                <a:cs typeface="Calibri"/>
                <a:sym typeface="Calibri"/>
              </a:rPr>
              <a:t>100%</a:t>
            </a:r>
            <a:endParaRPr sz="800">
              <a:solidFill>
                <a:schemeClr val="lt1"/>
              </a:solidFill>
              <a:latin typeface="Calibri"/>
              <a:ea typeface="Calibri"/>
              <a:cs typeface="Calibri"/>
              <a:sym typeface="Calibri"/>
            </a:endParaRPr>
          </a:p>
        </p:txBody>
      </p:sp>
      <p:sp>
        <p:nvSpPr>
          <p:cNvPr id="736" name="Google Shape;736;p76"/>
          <p:cNvSpPr/>
          <p:nvPr/>
        </p:nvSpPr>
        <p:spPr>
          <a:xfrm>
            <a:off x="5053242" y="3335340"/>
            <a:ext cx="1993314" cy="573557"/>
          </a:xfrm>
          <a:prstGeom prst="roundRect">
            <a:avLst>
              <a:gd fmla="val 16667" name="adj"/>
            </a:avLst>
          </a:prstGeom>
          <a:solidFill>
            <a:schemeClr val="lt1"/>
          </a:solidFill>
          <a:ln cap="flat" cmpd="sng" w="12700">
            <a:solidFill>
              <a:srgbClr val="0C0C0C"/>
            </a:solidFill>
            <a:prstDash val="solid"/>
            <a:miter lim="800000"/>
            <a:headEnd len="sm" w="sm" type="none"/>
            <a:tailEnd len="sm" w="sm" type="none"/>
          </a:ln>
        </p:spPr>
        <p:txBody>
          <a:bodyPr anchorCtr="0" anchor="ctr" bIns="34275" lIns="68575" spcFirstLastPara="1" rIns="68575" wrap="square" tIns="34275">
            <a:noAutofit/>
          </a:bodyPr>
          <a:lstStyle/>
          <a:p>
            <a:pPr indent="-127000" lvl="0" marL="127000" marR="0" rtl="0" algn="l">
              <a:spcBef>
                <a:spcPts val="0"/>
              </a:spcBef>
              <a:spcAft>
                <a:spcPts val="0"/>
              </a:spcAft>
              <a:buClr>
                <a:schemeClr val="dk1"/>
              </a:buClr>
              <a:buSzPts val="800"/>
              <a:buFont typeface="Arial"/>
              <a:buChar char="•"/>
            </a:pPr>
            <a:r>
              <a:rPr b="1" lang="en" sz="800">
                <a:solidFill>
                  <a:schemeClr val="dk1"/>
                </a:solidFill>
                <a:latin typeface="Calibri"/>
                <a:ea typeface="Calibri"/>
                <a:cs typeface="Calibri"/>
                <a:sym typeface="Calibri"/>
              </a:rPr>
              <a:t>Able to view my trips, details of my payment history and the feedback.</a:t>
            </a:r>
            <a:endParaRPr sz="1100"/>
          </a:p>
          <a:p>
            <a:pPr indent="-127000" lvl="0" marL="127000" marR="0" rtl="0" algn="l">
              <a:spcBef>
                <a:spcPts val="0"/>
              </a:spcBef>
              <a:spcAft>
                <a:spcPts val="0"/>
              </a:spcAft>
              <a:buClr>
                <a:schemeClr val="dk1"/>
              </a:buClr>
              <a:buSzPts val="800"/>
              <a:buFont typeface="Arial"/>
              <a:buChar char="•"/>
            </a:pPr>
            <a:r>
              <a:rPr b="1" lang="en" sz="800">
                <a:solidFill>
                  <a:schemeClr val="dk1"/>
                </a:solidFill>
                <a:latin typeface="Calibri"/>
                <a:ea typeface="Calibri"/>
                <a:cs typeface="Calibri"/>
                <a:sym typeface="Calibri"/>
              </a:rPr>
              <a:t>Was able to save data as pdf.</a:t>
            </a:r>
            <a:endParaRPr b="1" sz="800">
              <a:solidFill>
                <a:schemeClr val="dk1"/>
              </a:solidFill>
              <a:latin typeface="Calibri"/>
              <a:ea typeface="Calibri"/>
              <a:cs typeface="Calibri"/>
              <a:sym typeface="Calibri"/>
            </a:endParaRPr>
          </a:p>
        </p:txBody>
      </p:sp>
      <p:sp>
        <p:nvSpPr>
          <p:cNvPr id="737" name="Google Shape;737;p76"/>
          <p:cNvSpPr/>
          <p:nvPr/>
        </p:nvSpPr>
        <p:spPr>
          <a:xfrm>
            <a:off x="2162483" y="148797"/>
            <a:ext cx="459636" cy="422335"/>
          </a:xfrm>
          <a:prstGeom prst="ellipse">
            <a:avLst/>
          </a:prstGeom>
          <a:solidFill>
            <a:schemeClr val="accent6"/>
          </a:solidFill>
          <a:ln cap="flat" cmpd="sng" w="12700">
            <a:solidFill>
              <a:srgbClr val="42719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1400">
                <a:solidFill>
                  <a:schemeClr val="lt1"/>
                </a:solidFill>
                <a:latin typeface="Calibri"/>
                <a:ea typeface="Calibri"/>
                <a:cs typeface="Calibri"/>
                <a:sym typeface="Calibri"/>
              </a:rPr>
              <a:t>10</a:t>
            </a:r>
            <a:endParaRPr sz="1400">
              <a:solidFill>
                <a:schemeClr val="lt1"/>
              </a:solidFill>
              <a:latin typeface="Calibri"/>
              <a:ea typeface="Calibri"/>
              <a:cs typeface="Calibri"/>
              <a:sym typeface="Calibri"/>
            </a:endParaRPr>
          </a:p>
        </p:txBody>
      </p:sp>
      <p:sp>
        <p:nvSpPr>
          <p:cNvPr id="738" name="Google Shape;738;p76"/>
          <p:cNvSpPr/>
          <p:nvPr/>
        </p:nvSpPr>
        <p:spPr>
          <a:xfrm>
            <a:off x="5810896" y="137415"/>
            <a:ext cx="459636" cy="422335"/>
          </a:xfrm>
          <a:prstGeom prst="ellipse">
            <a:avLst/>
          </a:prstGeom>
          <a:solidFill>
            <a:schemeClr val="accent6"/>
          </a:solidFill>
          <a:ln cap="flat" cmpd="sng" w="12700">
            <a:solidFill>
              <a:srgbClr val="42719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1400">
                <a:solidFill>
                  <a:schemeClr val="lt1"/>
                </a:solidFill>
                <a:latin typeface="Calibri"/>
                <a:ea typeface="Calibri"/>
                <a:cs typeface="Calibri"/>
                <a:sym typeface="Calibri"/>
              </a:rPr>
              <a:t>11</a:t>
            </a:r>
            <a:endParaRPr sz="1400">
              <a:solidFill>
                <a:schemeClr val="lt1"/>
              </a:solidFill>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2" name="Shape 742"/>
        <p:cNvGrpSpPr/>
        <p:nvPr/>
      </p:nvGrpSpPr>
      <p:grpSpPr>
        <a:xfrm>
          <a:off x="0" y="0"/>
          <a:ext cx="0" cy="0"/>
          <a:chOff x="0" y="0"/>
          <a:chExt cx="0" cy="0"/>
        </a:xfrm>
      </p:grpSpPr>
      <p:sp>
        <p:nvSpPr>
          <p:cNvPr id="743" name="Google Shape;743;p77"/>
          <p:cNvSpPr txBox="1"/>
          <p:nvPr/>
        </p:nvSpPr>
        <p:spPr>
          <a:xfrm rot="-5400000">
            <a:off x="-2402460" y="2410167"/>
            <a:ext cx="5143500" cy="323165"/>
          </a:xfrm>
          <a:prstGeom prst="rect">
            <a:avLst/>
          </a:prstGeom>
          <a:solidFill>
            <a:srgbClr val="7F7F7F"/>
          </a:solid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n" sz="1200">
                <a:solidFill>
                  <a:schemeClr val="dk1"/>
                </a:solidFill>
                <a:latin typeface="Calibri"/>
                <a:ea typeface="Calibri"/>
                <a:cs typeface="Calibri"/>
                <a:sym typeface="Calibri"/>
              </a:rPr>
              <a:t>Experience Analysis</a:t>
            </a:r>
            <a:endParaRPr b="1" sz="1200">
              <a:solidFill>
                <a:schemeClr val="dk1"/>
              </a:solidFill>
              <a:latin typeface="Calibri"/>
              <a:ea typeface="Calibri"/>
              <a:cs typeface="Calibri"/>
              <a:sym typeface="Calibri"/>
            </a:endParaRPr>
          </a:p>
        </p:txBody>
      </p:sp>
      <p:grpSp>
        <p:nvGrpSpPr>
          <p:cNvPr id="744" name="Google Shape;744;p77"/>
          <p:cNvGrpSpPr/>
          <p:nvPr/>
        </p:nvGrpSpPr>
        <p:grpSpPr>
          <a:xfrm>
            <a:off x="1077679" y="687134"/>
            <a:ext cx="215544" cy="1063285"/>
            <a:chOff x="1881042" y="876991"/>
            <a:chExt cx="287392" cy="1417713"/>
          </a:xfrm>
        </p:grpSpPr>
        <p:sp>
          <p:nvSpPr>
            <p:cNvPr id="745" name="Google Shape;745;p77"/>
            <p:cNvSpPr/>
            <p:nvPr/>
          </p:nvSpPr>
          <p:spPr>
            <a:xfrm>
              <a:off x="1881049" y="1391194"/>
              <a:ext cx="287383" cy="91440"/>
            </a:xfrm>
            <a:prstGeom prst="rect">
              <a:avLst/>
            </a:prstGeom>
            <a:solidFill>
              <a:srgbClr val="92D05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746" name="Google Shape;746;p77"/>
            <p:cNvSpPr/>
            <p:nvPr/>
          </p:nvSpPr>
          <p:spPr>
            <a:xfrm>
              <a:off x="1881051" y="1497874"/>
              <a:ext cx="287383" cy="91440"/>
            </a:xfrm>
            <a:prstGeom prst="rect">
              <a:avLst/>
            </a:prstGeom>
            <a:solidFill>
              <a:srgbClr val="92D05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747" name="Google Shape;747;p77"/>
            <p:cNvSpPr/>
            <p:nvPr/>
          </p:nvSpPr>
          <p:spPr>
            <a:xfrm>
              <a:off x="1881049" y="1147354"/>
              <a:ext cx="287383" cy="91440"/>
            </a:xfrm>
            <a:prstGeom prst="rect">
              <a:avLst/>
            </a:prstGeom>
            <a:solidFill>
              <a:srgbClr val="BFBFB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748" name="Google Shape;748;p77"/>
            <p:cNvSpPr/>
            <p:nvPr/>
          </p:nvSpPr>
          <p:spPr>
            <a:xfrm>
              <a:off x="1881049" y="1737359"/>
              <a:ext cx="287383" cy="91440"/>
            </a:xfrm>
            <a:prstGeom prst="rect">
              <a:avLst/>
            </a:prstGeom>
            <a:solidFill>
              <a:srgbClr val="92D05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749" name="Google Shape;749;p77"/>
            <p:cNvSpPr/>
            <p:nvPr/>
          </p:nvSpPr>
          <p:spPr>
            <a:xfrm>
              <a:off x="1881046" y="1850571"/>
              <a:ext cx="287383" cy="91440"/>
            </a:xfrm>
            <a:prstGeom prst="rect">
              <a:avLst/>
            </a:prstGeom>
            <a:solidFill>
              <a:srgbClr val="92D05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750" name="Google Shape;750;p77"/>
            <p:cNvSpPr/>
            <p:nvPr/>
          </p:nvSpPr>
          <p:spPr>
            <a:xfrm>
              <a:off x="1881046" y="1976844"/>
              <a:ext cx="287383" cy="91440"/>
            </a:xfrm>
            <a:prstGeom prst="rect">
              <a:avLst/>
            </a:prstGeom>
            <a:solidFill>
              <a:srgbClr val="92D05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751" name="Google Shape;751;p77"/>
            <p:cNvSpPr/>
            <p:nvPr/>
          </p:nvSpPr>
          <p:spPr>
            <a:xfrm>
              <a:off x="1881045" y="2090054"/>
              <a:ext cx="287383" cy="91440"/>
            </a:xfrm>
            <a:prstGeom prst="rect">
              <a:avLst/>
            </a:prstGeom>
            <a:solidFill>
              <a:srgbClr val="92D05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752" name="Google Shape;752;p77"/>
            <p:cNvSpPr/>
            <p:nvPr/>
          </p:nvSpPr>
          <p:spPr>
            <a:xfrm>
              <a:off x="1881044" y="2203264"/>
              <a:ext cx="287383" cy="91440"/>
            </a:xfrm>
            <a:prstGeom prst="rect">
              <a:avLst/>
            </a:prstGeom>
            <a:solidFill>
              <a:srgbClr val="92D05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753" name="Google Shape;753;p77"/>
            <p:cNvSpPr/>
            <p:nvPr/>
          </p:nvSpPr>
          <p:spPr>
            <a:xfrm>
              <a:off x="1881042" y="1611086"/>
              <a:ext cx="287383" cy="91440"/>
            </a:xfrm>
            <a:prstGeom prst="rect">
              <a:avLst/>
            </a:prstGeom>
            <a:solidFill>
              <a:srgbClr val="92D05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754" name="Google Shape;754;p77"/>
            <p:cNvSpPr/>
            <p:nvPr/>
          </p:nvSpPr>
          <p:spPr>
            <a:xfrm>
              <a:off x="1881049" y="1269274"/>
              <a:ext cx="287383" cy="91440"/>
            </a:xfrm>
            <a:prstGeom prst="rect">
              <a:avLst/>
            </a:prstGeom>
            <a:solidFill>
              <a:srgbClr val="92D05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755" name="Google Shape;755;p77"/>
            <p:cNvSpPr txBox="1"/>
            <p:nvPr/>
          </p:nvSpPr>
          <p:spPr>
            <a:xfrm>
              <a:off x="1881044" y="876991"/>
              <a:ext cx="287383" cy="307777"/>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100">
                  <a:solidFill>
                    <a:schemeClr val="dk1"/>
                  </a:solidFill>
                  <a:latin typeface="Calibri"/>
                  <a:ea typeface="Calibri"/>
                  <a:cs typeface="Calibri"/>
                  <a:sym typeface="Calibri"/>
                </a:rPr>
                <a:t>9</a:t>
              </a:r>
              <a:endParaRPr sz="1100">
                <a:solidFill>
                  <a:schemeClr val="dk1"/>
                </a:solidFill>
                <a:latin typeface="Calibri"/>
                <a:ea typeface="Calibri"/>
                <a:cs typeface="Calibri"/>
                <a:sym typeface="Calibri"/>
              </a:endParaRPr>
            </a:p>
          </p:txBody>
        </p:sp>
      </p:grpSp>
      <p:sp>
        <p:nvSpPr>
          <p:cNvPr id="756" name="Google Shape;756;p77"/>
          <p:cNvSpPr txBox="1"/>
          <p:nvPr/>
        </p:nvSpPr>
        <p:spPr>
          <a:xfrm rot="-5400000">
            <a:off x="12266" y="1233102"/>
            <a:ext cx="1138102" cy="276999"/>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900">
                <a:solidFill>
                  <a:schemeClr val="dk1"/>
                </a:solidFill>
                <a:latin typeface="Calibri"/>
                <a:ea typeface="Calibri"/>
                <a:cs typeface="Calibri"/>
                <a:sym typeface="Calibri"/>
              </a:rPr>
              <a:t>Experience out of 10</a:t>
            </a:r>
            <a:endParaRPr sz="900">
              <a:solidFill>
                <a:schemeClr val="dk1"/>
              </a:solidFill>
              <a:latin typeface="Calibri"/>
              <a:ea typeface="Calibri"/>
              <a:cs typeface="Calibri"/>
              <a:sym typeface="Calibri"/>
            </a:endParaRPr>
          </a:p>
        </p:txBody>
      </p:sp>
      <p:grpSp>
        <p:nvGrpSpPr>
          <p:cNvPr id="757" name="Google Shape;757;p77"/>
          <p:cNvGrpSpPr/>
          <p:nvPr/>
        </p:nvGrpSpPr>
        <p:grpSpPr>
          <a:xfrm>
            <a:off x="1731943" y="689734"/>
            <a:ext cx="215543" cy="1063285"/>
            <a:chOff x="1881043" y="876991"/>
            <a:chExt cx="287391" cy="1417713"/>
          </a:xfrm>
        </p:grpSpPr>
        <p:sp>
          <p:nvSpPr>
            <p:cNvPr id="758" name="Google Shape;758;p77"/>
            <p:cNvSpPr/>
            <p:nvPr/>
          </p:nvSpPr>
          <p:spPr>
            <a:xfrm>
              <a:off x="1881049" y="1391194"/>
              <a:ext cx="287383" cy="91440"/>
            </a:xfrm>
            <a:prstGeom prst="rect">
              <a:avLst/>
            </a:prstGeom>
            <a:solidFill>
              <a:srgbClr val="92D05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759" name="Google Shape;759;p77"/>
            <p:cNvSpPr/>
            <p:nvPr/>
          </p:nvSpPr>
          <p:spPr>
            <a:xfrm>
              <a:off x="1881051" y="1497874"/>
              <a:ext cx="287383" cy="91440"/>
            </a:xfrm>
            <a:prstGeom prst="rect">
              <a:avLst/>
            </a:prstGeom>
            <a:solidFill>
              <a:srgbClr val="92D05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760" name="Google Shape;760;p77"/>
            <p:cNvSpPr/>
            <p:nvPr/>
          </p:nvSpPr>
          <p:spPr>
            <a:xfrm>
              <a:off x="1881049" y="1147354"/>
              <a:ext cx="287383" cy="91440"/>
            </a:xfrm>
            <a:prstGeom prst="rect">
              <a:avLst/>
            </a:prstGeom>
            <a:solidFill>
              <a:srgbClr val="BFBFB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761" name="Google Shape;761;p77"/>
            <p:cNvSpPr/>
            <p:nvPr/>
          </p:nvSpPr>
          <p:spPr>
            <a:xfrm>
              <a:off x="1881049" y="1737359"/>
              <a:ext cx="287383" cy="91440"/>
            </a:xfrm>
            <a:prstGeom prst="rect">
              <a:avLst/>
            </a:prstGeom>
            <a:solidFill>
              <a:srgbClr val="92D05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762" name="Google Shape;762;p77"/>
            <p:cNvSpPr/>
            <p:nvPr/>
          </p:nvSpPr>
          <p:spPr>
            <a:xfrm>
              <a:off x="1881046" y="1850571"/>
              <a:ext cx="287383" cy="91440"/>
            </a:xfrm>
            <a:prstGeom prst="rect">
              <a:avLst/>
            </a:prstGeom>
            <a:solidFill>
              <a:srgbClr val="92D05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763" name="Google Shape;763;p77"/>
            <p:cNvSpPr/>
            <p:nvPr/>
          </p:nvSpPr>
          <p:spPr>
            <a:xfrm>
              <a:off x="1881046" y="1976844"/>
              <a:ext cx="287383" cy="91440"/>
            </a:xfrm>
            <a:prstGeom prst="rect">
              <a:avLst/>
            </a:prstGeom>
            <a:solidFill>
              <a:srgbClr val="92D05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764" name="Google Shape;764;p77"/>
            <p:cNvSpPr/>
            <p:nvPr/>
          </p:nvSpPr>
          <p:spPr>
            <a:xfrm>
              <a:off x="1881045" y="2090054"/>
              <a:ext cx="287383" cy="91440"/>
            </a:xfrm>
            <a:prstGeom prst="rect">
              <a:avLst/>
            </a:prstGeom>
            <a:solidFill>
              <a:srgbClr val="92D05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765" name="Google Shape;765;p77"/>
            <p:cNvSpPr/>
            <p:nvPr/>
          </p:nvSpPr>
          <p:spPr>
            <a:xfrm>
              <a:off x="1881044" y="2203264"/>
              <a:ext cx="287383" cy="91440"/>
            </a:xfrm>
            <a:prstGeom prst="rect">
              <a:avLst/>
            </a:prstGeom>
            <a:solidFill>
              <a:srgbClr val="92D05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766" name="Google Shape;766;p77"/>
            <p:cNvSpPr/>
            <p:nvPr/>
          </p:nvSpPr>
          <p:spPr>
            <a:xfrm>
              <a:off x="1881043" y="1620236"/>
              <a:ext cx="287383" cy="91440"/>
            </a:xfrm>
            <a:prstGeom prst="rect">
              <a:avLst/>
            </a:prstGeom>
            <a:solidFill>
              <a:srgbClr val="92D05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767" name="Google Shape;767;p77"/>
            <p:cNvSpPr/>
            <p:nvPr/>
          </p:nvSpPr>
          <p:spPr>
            <a:xfrm>
              <a:off x="1881049" y="1269274"/>
              <a:ext cx="287383" cy="91440"/>
            </a:xfrm>
            <a:prstGeom prst="rect">
              <a:avLst/>
            </a:prstGeom>
            <a:solidFill>
              <a:srgbClr val="92D05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768" name="Google Shape;768;p77"/>
            <p:cNvSpPr txBox="1"/>
            <p:nvPr/>
          </p:nvSpPr>
          <p:spPr>
            <a:xfrm>
              <a:off x="1881044" y="876991"/>
              <a:ext cx="287383" cy="307777"/>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100">
                  <a:solidFill>
                    <a:schemeClr val="dk1"/>
                  </a:solidFill>
                  <a:latin typeface="Calibri"/>
                  <a:ea typeface="Calibri"/>
                  <a:cs typeface="Calibri"/>
                  <a:sym typeface="Calibri"/>
                </a:rPr>
                <a:t>9</a:t>
              </a:r>
              <a:endParaRPr sz="1100">
                <a:solidFill>
                  <a:schemeClr val="dk1"/>
                </a:solidFill>
                <a:latin typeface="Calibri"/>
                <a:ea typeface="Calibri"/>
                <a:cs typeface="Calibri"/>
                <a:sym typeface="Calibri"/>
              </a:endParaRPr>
            </a:p>
          </p:txBody>
        </p:sp>
      </p:grpSp>
      <p:sp>
        <p:nvSpPr>
          <p:cNvPr id="769" name="Google Shape;769;p77"/>
          <p:cNvSpPr txBox="1"/>
          <p:nvPr/>
        </p:nvSpPr>
        <p:spPr>
          <a:xfrm>
            <a:off x="871937" y="1851654"/>
            <a:ext cx="627023" cy="173124"/>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700">
                <a:solidFill>
                  <a:schemeClr val="dk1"/>
                </a:solidFill>
                <a:latin typeface="Calibri"/>
                <a:ea typeface="Calibri"/>
                <a:cs typeface="Calibri"/>
                <a:sym typeface="Calibri"/>
              </a:rPr>
              <a:t>Mobile app</a:t>
            </a:r>
            <a:endParaRPr sz="700">
              <a:solidFill>
                <a:schemeClr val="dk1"/>
              </a:solidFill>
              <a:latin typeface="Calibri"/>
              <a:ea typeface="Calibri"/>
              <a:cs typeface="Calibri"/>
              <a:sym typeface="Calibri"/>
            </a:endParaRPr>
          </a:p>
        </p:txBody>
      </p:sp>
      <p:sp>
        <p:nvSpPr>
          <p:cNvPr id="770" name="Google Shape;770;p77"/>
          <p:cNvSpPr txBox="1"/>
          <p:nvPr/>
        </p:nvSpPr>
        <p:spPr>
          <a:xfrm>
            <a:off x="1613302" y="1851654"/>
            <a:ext cx="452820" cy="173124"/>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700">
                <a:solidFill>
                  <a:schemeClr val="dk1"/>
                </a:solidFill>
                <a:latin typeface="Calibri"/>
                <a:ea typeface="Calibri"/>
                <a:cs typeface="Calibri"/>
                <a:sym typeface="Calibri"/>
              </a:rPr>
              <a:t>Website</a:t>
            </a:r>
            <a:endParaRPr sz="700">
              <a:solidFill>
                <a:schemeClr val="dk1"/>
              </a:solidFill>
              <a:latin typeface="Calibri"/>
              <a:ea typeface="Calibri"/>
              <a:cs typeface="Calibri"/>
              <a:sym typeface="Calibri"/>
            </a:endParaRPr>
          </a:p>
        </p:txBody>
      </p:sp>
      <p:cxnSp>
        <p:nvCxnSpPr>
          <p:cNvPr id="771" name="Google Shape;771;p77"/>
          <p:cNvCxnSpPr/>
          <p:nvPr/>
        </p:nvCxnSpPr>
        <p:spPr>
          <a:xfrm>
            <a:off x="734782" y="2034575"/>
            <a:ext cx="1528354" cy="0"/>
          </a:xfrm>
          <a:prstGeom prst="straightConnector1">
            <a:avLst/>
          </a:prstGeom>
          <a:noFill/>
          <a:ln cap="flat" cmpd="sng" w="9525">
            <a:solidFill>
              <a:schemeClr val="dk1"/>
            </a:solidFill>
            <a:prstDash val="solid"/>
            <a:miter lim="800000"/>
            <a:headEnd len="sm" w="sm" type="none"/>
            <a:tailEnd len="sm" w="sm" type="none"/>
          </a:ln>
        </p:spPr>
      </p:cxnSp>
      <p:sp>
        <p:nvSpPr>
          <p:cNvPr id="772" name="Google Shape;772;p77"/>
          <p:cNvSpPr txBox="1"/>
          <p:nvPr/>
        </p:nvSpPr>
        <p:spPr>
          <a:xfrm>
            <a:off x="734782" y="2115366"/>
            <a:ext cx="1627690" cy="432811"/>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800">
                <a:solidFill>
                  <a:schemeClr val="dk1"/>
                </a:solidFill>
                <a:latin typeface="Calibri"/>
                <a:ea typeface="Calibri"/>
                <a:cs typeface="Calibri"/>
                <a:sym typeface="Calibri"/>
              </a:rPr>
              <a:t>Comment</a:t>
            </a:r>
            <a:r>
              <a:rPr lang="en" sz="800">
                <a:solidFill>
                  <a:schemeClr val="dk1"/>
                </a:solidFill>
                <a:latin typeface="Calibri"/>
                <a:ea typeface="Calibri"/>
                <a:cs typeface="Calibri"/>
                <a:sym typeface="Calibri"/>
              </a:rPr>
              <a:t>: Score would be higher if I did not have to click so many times to get the information</a:t>
            </a:r>
            <a:endParaRPr sz="800">
              <a:solidFill>
                <a:schemeClr val="dk1"/>
              </a:solidFill>
              <a:latin typeface="Calibri"/>
              <a:ea typeface="Calibri"/>
              <a:cs typeface="Calibri"/>
              <a:sym typeface="Calibri"/>
            </a:endParaRPr>
          </a:p>
        </p:txBody>
      </p:sp>
      <p:sp>
        <p:nvSpPr>
          <p:cNvPr id="773" name="Google Shape;773;p77"/>
          <p:cNvSpPr/>
          <p:nvPr/>
        </p:nvSpPr>
        <p:spPr>
          <a:xfrm>
            <a:off x="1188716" y="141305"/>
            <a:ext cx="427855" cy="379579"/>
          </a:xfrm>
          <a:prstGeom prst="ellipse">
            <a:avLst/>
          </a:prstGeom>
          <a:solidFill>
            <a:schemeClr val="accent6"/>
          </a:solidFill>
          <a:ln cap="flat" cmpd="sng" w="12700">
            <a:solidFill>
              <a:srgbClr val="42719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1400">
                <a:solidFill>
                  <a:schemeClr val="lt1"/>
                </a:solidFill>
                <a:latin typeface="Calibri"/>
                <a:ea typeface="Calibri"/>
                <a:cs typeface="Calibri"/>
                <a:sym typeface="Calibri"/>
              </a:rPr>
              <a:t>1</a:t>
            </a:r>
            <a:endParaRPr sz="1400">
              <a:solidFill>
                <a:schemeClr val="lt1"/>
              </a:solidFill>
              <a:latin typeface="Calibri"/>
              <a:ea typeface="Calibri"/>
              <a:cs typeface="Calibri"/>
              <a:sym typeface="Calibri"/>
            </a:endParaRPr>
          </a:p>
        </p:txBody>
      </p:sp>
      <p:sp>
        <p:nvSpPr>
          <p:cNvPr id="774" name="Google Shape;774;p77"/>
          <p:cNvSpPr/>
          <p:nvPr/>
        </p:nvSpPr>
        <p:spPr>
          <a:xfrm>
            <a:off x="442817" y="505641"/>
            <a:ext cx="1919654" cy="2095500"/>
          </a:xfrm>
          <a:prstGeom prst="rect">
            <a:avLst/>
          </a:prstGeom>
          <a:noFill/>
          <a:ln cap="flat" cmpd="sng" w="127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nvGrpSpPr>
          <p:cNvPr id="775" name="Google Shape;775;p77"/>
          <p:cNvGrpSpPr/>
          <p:nvPr/>
        </p:nvGrpSpPr>
        <p:grpSpPr>
          <a:xfrm>
            <a:off x="3189964" y="687134"/>
            <a:ext cx="215544" cy="1063285"/>
            <a:chOff x="1881042" y="876991"/>
            <a:chExt cx="287392" cy="1417713"/>
          </a:xfrm>
        </p:grpSpPr>
        <p:sp>
          <p:nvSpPr>
            <p:cNvPr id="776" name="Google Shape;776;p77"/>
            <p:cNvSpPr/>
            <p:nvPr/>
          </p:nvSpPr>
          <p:spPr>
            <a:xfrm>
              <a:off x="1881049" y="1391194"/>
              <a:ext cx="287383" cy="91440"/>
            </a:xfrm>
            <a:prstGeom prst="rect">
              <a:avLst/>
            </a:prstGeom>
            <a:solidFill>
              <a:srgbClr val="92D05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777" name="Google Shape;777;p77"/>
            <p:cNvSpPr/>
            <p:nvPr/>
          </p:nvSpPr>
          <p:spPr>
            <a:xfrm>
              <a:off x="1881051" y="1497874"/>
              <a:ext cx="287383" cy="91440"/>
            </a:xfrm>
            <a:prstGeom prst="rect">
              <a:avLst/>
            </a:prstGeom>
            <a:solidFill>
              <a:srgbClr val="92D05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778" name="Google Shape;778;p77"/>
            <p:cNvSpPr/>
            <p:nvPr/>
          </p:nvSpPr>
          <p:spPr>
            <a:xfrm>
              <a:off x="1881049" y="1147354"/>
              <a:ext cx="287383" cy="91440"/>
            </a:xfrm>
            <a:prstGeom prst="rect">
              <a:avLst/>
            </a:prstGeom>
            <a:solidFill>
              <a:srgbClr val="BFBFB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779" name="Google Shape;779;p77"/>
            <p:cNvSpPr/>
            <p:nvPr/>
          </p:nvSpPr>
          <p:spPr>
            <a:xfrm>
              <a:off x="1881049" y="1737359"/>
              <a:ext cx="287383" cy="91440"/>
            </a:xfrm>
            <a:prstGeom prst="rect">
              <a:avLst/>
            </a:prstGeom>
            <a:solidFill>
              <a:srgbClr val="92D05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780" name="Google Shape;780;p77"/>
            <p:cNvSpPr/>
            <p:nvPr/>
          </p:nvSpPr>
          <p:spPr>
            <a:xfrm>
              <a:off x="1881046" y="1850571"/>
              <a:ext cx="287383" cy="91440"/>
            </a:xfrm>
            <a:prstGeom prst="rect">
              <a:avLst/>
            </a:prstGeom>
            <a:solidFill>
              <a:srgbClr val="92D05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781" name="Google Shape;781;p77"/>
            <p:cNvSpPr/>
            <p:nvPr/>
          </p:nvSpPr>
          <p:spPr>
            <a:xfrm>
              <a:off x="1881046" y="1976844"/>
              <a:ext cx="287383" cy="91440"/>
            </a:xfrm>
            <a:prstGeom prst="rect">
              <a:avLst/>
            </a:prstGeom>
            <a:solidFill>
              <a:srgbClr val="92D05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782" name="Google Shape;782;p77"/>
            <p:cNvSpPr/>
            <p:nvPr/>
          </p:nvSpPr>
          <p:spPr>
            <a:xfrm>
              <a:off x="1881045" y="2090054"/>
              <a:ext cx="287383" cy="91440"/>
            </a:xfrm>
            <a:prstGeom prst="rect">
              <a:avLst/>
            </a:prstGeom>
            <a:solidFill>
              <a:srgbClr val="92D05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783" name="Google Shape;783;p77"/>
            <p:cNvSpPr/>
            <p:nvPr/>
          </p:nvSpPr>
          <p:spPr>
            <a:xfrm>
              <a:off x="1881044" y="2203264"/>
              <a:ext cx="287383" cy="91440"/>
            </a:xfrm>
            <a:prstGeom prst="rect">
              <a:avLst/>
            </a:prstGeom>
            <a:solidFill>
              <a:srgbClr val="92D05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784" name="Google Shape;784;p77"/>
            <p:cNvSpPr/>
            <p:nvPr/>
          </p:nvSpPr>
          <p:spPr>
            <a:xfrm>
              <a:off x="1881042" y="1611086"/>
              <a:ext cx="287383" cy="91440"/>
            </a:xfrm>
            <a:prstGeom prst="rect">
              <a:avLst/>
            </a:prstGeom>
            <a:solidFill>
              <a:srgbClr val="92D05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785" name="Google Shape;785;p77"/>
            <p:cNvSpPr/>
            <p:nvPr/>
          </p:nvSpPr>
          <p:spPr>
            <a:xfrm>
              <a:off x="1881049" y="1269274"/>
              <a:ext cx="287383" cy="91440"/>
            </a:xfrm>
            <a:prstGeom prst="rect">
              <a:avLst/>
            </a:prstGeom>
            <a:solidFill>
              <a:srgbClr val="92D05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786" name="Google Shape;786;p77"/>
            <p:cNvSpPr txBox="1"/>
            <p:nvPr/>
          </p:nvSpPr>
          <p:spPr>
            <a:xfrm>
              <a:off x="1881044" y="876991"/>
              <a:ext cx="287383" cy="307777"/>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100">
                  <a:solidFill>
                    <a:schemeClr val="dk1"/>
                  </a:solidFill>
                  <a:latin typeface="Calibri"/>
                  <a:ea typeface="Calibri"/>
                  <a:cs typeface="Calibri"/>
                  <a:sym typeface="Calibri"/>
                </a:rPr>
                <a:t>9</a:t>
              </a:r>
              <a:endParaRPr sz="1100">
                <a:solidFill>
                  <a:schemeClr val="dk1"/>
                </a:solidFill>
                <a:latin typeface="Calibri"/>
                <a:ea typeface="Calibri"/>
                <a:cs typeface="Calibri"/>
                <a:sym typeface="Calibri"/>
              </a:endParaRPr>
            </a:p>
          </p:txBody>
        </p:sp>
      </p:grpSp>
      <p:sp>
        <p:nvSpPr>
          <p:cNvPr id="787" name="Google Shape;787;p77"/>
          <p:cNvSpPr txBox="1"/>
          <p:nvPr/>
        </p:nvSpPr>
        <p:spPr>
          <a:xfrm rot="-5400000">
            <a:off x="2124551" y="1233102"/>
            <a:ext cx="1138102" cy="276999"/>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900">
                <a:solidFill>
                  <a:schemeClr val="dk1"/>
                </a:solidFill>
                <a:latin typeface="Calibri"/>
                <a:ea typeface="Calibri"/>
                <a:cs typeface="Calibri"/>
                <a:sym typeface="Calibri"/>
              </a:rPr>
              <a:t>Experience out of 10</a:t>
            </a:r>
            <a:endParaRPr sz="900">
              <a:solidFill>
                <a:schemeClr val="dk1"/>
              </a:solidFill>
              <a:latin typeface="Calibri"/>
              <a:ea typeface="Calibri"/>
              <a:cs typeface="Calibri"/>
              <a:sym typeface="Calibri"/>
            </a:endParaRPr>
          </a:p>
        </p:txBody>
      </p:sp>
      <p:grpSp>
        <p:nvGrpSpPr>
          <p:cNvPr id="788" name="Google Shape;788;p77"/>
          <p:cNvGrpSpPr/>
          <p:nvPr/>
        </p:nvGrpSpPr>
        <p:grpSpPr>
          <a:xfrm>
            <a:off x="3844228" y="689734"/>
            <a:ext cx="215543" cy="1063285"/>
            <a:chOff x="1881043" y="876991"/>
            <a:chExt cx="287391" cy="1417713"/>
          </a:xfrm>
        </p:grpSpPr>
        <p:sp>
          <p:nvSpPr>
            <p:cNvPr id="789" name="Google Shape;789;p77"/>
            <p:cNvSpPr/>
            <p:nvPr/>
          </p:nvSpPr>
          <p:spPr>
            <a:xfrm>
              <a:off x="1881049" y="1391194"/>
              <a:ext cx="287383" cy="91440"/>
            </a:xfrm>
            <a:prstGeom prst="rect">
              <a:avLst/>
            </a:prstGeom>
            <a:solidFill>
              <a:srgbClr val="BFBFB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790" name="Google Shape;790;p77"/>
            <p:cNvSpPr/>
            <p:nvPr/>
          </p:nvSpPr>
          <p:spPr>
            <a:xfrm>
              <a:off x="1881051" y="1497874"/>
              <a:ext cx="287383" cy="91440"/>
            </a:xfrm>
            <a:prstGeom prst="rect">
              <a:avLst/>
            </a:prstGeom>
            <a:solidFill>
              <a:srgbClr val="BFBFB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791" name="Google Shape;791;p77"/>
            <p:cNvSpPr/>
            <p:nvPr/>
          </p:nvSpPr>
          <p:spPr>
            <a:xfrm>
              <a:off x="1881049" y="1147354"/>
              <a:ext cx="287383" cy="91440"/>
            </a:xfrm>
            <a:prstGeom prst="rect">
              <a:avLst/>
            </a:prstGeom>
            <a:solidFill>
              <a:srgbClr val="BFBFB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792" name="Google Shape;792;p77"/>
            <p:cNvSpPr/>
            <p:nvPr/>
          </p:nvSpPr>
          <p:spPr>
            <a:xfrm>
              <a:off x="1881049" y="1737359"/>
              <a:ext cx="287383" cy="91440"/>
            </a:xfrm>
            <a:prstGeom prst="rect">
              <a:avLst/>
            </a:prstGeom>
            <a:solidFill>
              <a:srgbClr val="BFBFB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793" name="Google Shape;793;p77"/>
            <p:cNvSpPr/>
            <p:nvPr/>
          </p:nvSpPr>
          <p:spPr>
            <a:xfrm>
              <a:off x="1881046" y="1850571"/>
              <a:ext cx="287383" cy="91440"/>
            </a:xfrm>
            <a:prstGeom prst="rect">
              <a:avLst/>
            </a:prstGeom>
            <a:solidFill>
              <a:srgbClr val="BFBFB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794" name="Google Shape;794;p77"/>
            <p:cNvSpPr/>
            <p:nvPr/>
          </p:nvSpPr>
          <p:spPr>
            <a:xfrm>
              <a:off x="1881046" y="1976844"/>
              <a:ext cx="287383" cy="91440"/>
            </a:xfrm>
            <a:prstGeom prst="rect">
              <a:avLst/>
            </a:prstGeom>
            <a:solidFill>
              <a:srgbClr val="BFBFB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795" name="Google Shape;795;p77"/>
            <p:cNvSpPr/>
            <p:nvPr/>
          </p:nvSpPr>
          <p:spPr>
            <a:xfrm>
              <a:off x="1881045" y="2090054"/>
              <a:ext cx="287383" cy="91440"/>
            </a:xfrm>
            <a:prstGeom prst="rect">
              <a:avLst/>
            </a:prstGeom>
            <a:solidFill>
              <a:srgbClr val="BFBFB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796" name="Google Shape;796;p77"/>
            <p:cNvSpPr/>
            <p:nvPr/>
          </p:nvSpPr>
          <p:spPr>
            <a:xfrm>
              <a:off x="1881044" y="2203264"/>
              <a:ext cx="287383" cy="91440"/>
            </a:xfrm>
            <a:prstGeom prst="rect">
              <a:avLst/>
            </a:prstGeom>
            <a:solidFill>
              <a:srgbClr val="C0000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797" name="Google Shape;797;p77"/>
            <p:cNvSpPr/>
            <p:nvPr/>
          </p:nvSpPr>
          <p:spPr>
            <a:xfrm>
              <a:off x="1881043" y="1620236"/>
              <a:ext cx="287383" cy="91440"/>
            </a:xfrm>
            <a:prstGeom prst="rect">
              <a:avLst/>
            </a:prstGeom>
            <a:solidFill>
              <a:srgbClr val="BFBFB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798" name="Google Shape;798;p77"/>
            <p:cNvSpPr/>
            <p:nvPr/>
          </p:nvSpPr>
          <p:spPr>
            <a:xfrm>
              <a:off x="1881049" y="1269274"/>
              <a:ext cx="287383" cy="91440"/>
            </a:xfrm>
            <a:prstGeom prst="rect">
              <a:avLst/>
            </a:prstGeom>
            <a:solidFill>
              <a:srgbClr val="BFBFB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799" name="Google Shape;799;p77"/>
            <p:cNvSpPr txBox="1"/>
            <p:nvPr/>
          </p:nvSpPr>
          <p:spPr>
            <a:xfrm>
              <a:off x="1881044" y="876991"/>
              <a:ext cx="287383" cy="307777"/>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100">
                  <a:solidFill>
                    <a:schemeClr val="dk1"/>
                  </a:solidFill>
                  <a:latin typeface="Calibri"/>
                  <a:ea typeface="Calibri"/>
                  <a:cs typeface="Calibri"/>
                  <a:sym typeface="Calibri"/>
                </a:rPr>
                <a:t>1</a:t>
              </a:r>
              <a:endParaRPr sz="1100">
                <a:solidFill>
                  <a:schemeClr val="dk1"/>
                </a:solidFill>
                <a:latin typeface="Calibri"/>
                <a:ea typeface="Calibri"/>
                <a:cs typeface="Calibri"/>
                <a:sym typeface="Calibri"/>
              </a:endParaRPr>
            </a:p>
          </p:txBody>
        </p:sp>
      </p:grpSp>
      <p:sp>
        <p:nvSpPr>
          <p:cNvPr id="800" name="Google Shape;800;p77"/>
          <p:cNvSpPr txBox="1"/>
          <p:nvPr/>
        </p:nvSpPr>
        <p:spPr>
          <a:xfrm>
            <a:off x="2984222" y="1851654"/>
            <a:ext cx="627023" cy="173124"/>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700">
                <a:solidFill>
                  <a:schemeClr val="dk1"/>
                </a:solidFill>
                <a:latin typeface="Calibri"/>
                <a:ea typeface="Calibri"/>
                <a:cs typeface="Calibri"/>
                <a:sym typeface="Calibri"/>
              </a:rPr>
              <a:t>Mobile app</a:t>
            </a:r>
            <a:endParaRPr sz="700">
              <a:solidFill>
                <a:schemeClr val="dk1"/>
              </a:solidFill>
              <a:latin typeface="Calibri"/>
              <a:ea typeface="Calibri"/>
              <a:cs typeface="Calibri"/>
              <a:sym typeface="Calibri"/>
            </a:endParaRPr>
          </a:p>
        </p:txBody>
      </p:sp>
      <p:sp>
        <p:nvSpPr>
          <p:cNvPr id="801" name="Google Shape;801;p77"/>
          <p:cNvSpPr txBox="1"/>
          <p:nvPr/>
        </p:nvSpPr>
        <p:spPr>
          <a:xfrm>
            <a:off x="3725587" y="1851654"/>
            <a:ext cx="452820" cy="173124"/>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700">
                <a:solidFill>
                  <a:schemeClr val="dk1"/>
                </a:solidFill>
                <a:latin typeface="Calibri"/>
                <a:ea typeface="Calibri"/>
                <a:cs typeface="Calibri"/>
                <a:sym typeface="Calibri"/>
              </a:rPr>
              <a:t>Website</a:t>
            </a:r>
            <a:endParaRPr sz="700">
              <a:solidFill>
                <a:schemeClr val="dk1"/>
              </a:solidFill>
              <a:latin typeface="Calibri"/>
              <a:ea typeface="Calibri"/>
              <a:cs typeface="Calibri"/>
              <a:sym typeface="Calibri"/>
            </a:endParaRPr>
          </a:p>
        </p:txBody>
      </p:sp>
      <p:cxnSp>
        <p:nvCxnSpPr>
          <p:cNvPr id="802" name="Google Shape;802;p77"/>
          <p:cNvCxnSpPr/>
          <p:nvPr/>
        </p:nvCxnSpPr>
        <p:spPr>
          <a:xfrm>
            <a:off x="2847067" y="2034575"/>
            <a:ext cx="1528354" cy="0"/>
          </a:xfrm>
          <a:prstGeom prst="straightConnector1">
            <a:avLst/>
          </a:prstGeom>
          <a:noFill/>
          <a:ln cap="flat" cmpd="sng" w="9525">
            <a:solidFill>
              <a:schemeClr val="dk1"/>
            </a:solidFill>
            <a:prstDash val="solid"/>
            <a:miter lim="800000"/>
            <a:headEnd len="sm" w="sm" type="none"/>
            <a:tailEnd len="sm" w="sm" type="none"/>
          </a:ln>
        </p:spPr>
      </p:cxnSp>
      <p:sp>
        <p:nvSpPr>
          <p:cNvPr id="803" name="Google Shape;803;p77"/>
          <p:cNvSpPr txBox="1"/>
          <p:nvPr/>
        </p:nvSpPr>
        <p:spPr>
          <a:xfrm>
            <a:off x="2733679" y="2115366"/>
            <a:ext cx="1741078" cy="432811"/>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800">
                <a:solidFill>
                  <a:schemeClr val="dk1"/>
                </a:solidFill>
                <a:latin typeface="Calibri"/>
                <a:ea typeface="Calibri"/>
                <a:cs typeface="Calibri"/>
                <a:sym typeface="Calibri"/>
              </a:rPr>
              <a:t>Comment</a:t>
            </a:r>
            <a:r>
              <a:rPr lang="en" sz="800">
                <a:solidFill>
                  <a:schemeClr val="dk1"/>
                </a:solidFill>
                <a:latin typeface="Calibri"/>
                <a:ea typeface="Calibri"/>
                <a:cs typeface="Calibri"/>
                <a:sym typeface="Calibri"/>
              </a:rPr>
              <a:t>: After signing up on the website, instead of a continuous experience, forced me to go to phone</a:t>
            </a:r>
            <a:endParaRPr sz="800">
              <a:solidFill>
                <a:schemeClr val="dk1"/>
              </a:solidFill>
              <a:latin typeface="Calibri"/>
              <a:ea typeface="Calibri"/>
              <a:cs typeface="Calibri"/>
              <a:sym typeface="Calibri"/>
            </a:endParaRPr>
          </a:p>
        </p:txBody>
      </p:sp>
      <p:sp>
        <p:nvSpPr>
          <p:cNvPr id="804" name="Google Shape;804;p77"/>
          <p:cNvSpPr/>
          <p:nvPr/>
        </p:nvSpPr>
        <p:spPr>
          <a:xfrm>
            <a:off x="3301001" y="141305"/>
            <a:ext cx="427855" cy="379579"/>
          </a:xfrm>
          <a:prstGeom prst="ellipse">
            <a:avLst/>
          </a:prstGeom>
          <a:solidFill>
            <a:schemeClr val="accent6"/>
          </a:solidFill>
          <a:ln cap="flat" cmpd="sng" w="12700">
            <a:solidFill>
              <a:srgbClr val="42719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1400">
                <a:solidFill>
                  <a:schemeClr val="lt1"/>
                </a:solidFill>
                <a:latin typeface="Calibri"/>
                <a:ea typeface="Calibri"/>
                <a:cs typeface="Calibri"/>
                <a:sym typeface="Calibri"/>
              </a:rPr>
              <a:t>2</a:t>
            </a:r>
            <a:endParaRPr sz="1400">
              <a:solidFill>
                <a:schemeClr val="lt1"/>
              </a:solidFill>
              <a:latin typeface="Calibri"/>
              <a:ea typeface="Calibri"/>
              <a:cs typeface="Calibri"/>
              <a:sym typeface="Calibri"/>
            </a:endParaRPr>
          </a:p>
        </p:txBody>
      </p:sp>
      <p:sp>
        <p:nvSpPr>
          <p:cNvPr id="805" name="Google Shape;805;p77"/>
          <p:cNvSpPr/>
          <p:nvPr/>
        </p:nvSpPr>
        <p:spPr>
          <a:xfrm>
            <a:off x="2555102" y="505641"/>
            <a:ext cx="1919654" cy="2095500"/>
          </a:xfrm>
          <a:prstGeom prst="rect">
            <a:avLst/>
          </a:prstGeom>
          <a:noFill/>
          <a:ln cap="flat" cmpd="sng" w="127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nvGrpSpPr>
          <p:cNvPr id="806" name="Google Shape;806;p77"/>
          <p:cNvGrpSpPr/>
          <p:nvPr/>
        </p:nvGrpSpPr>
        <p:grpSpPr>
          <a:xfrm>
            <a:off x="5324809" y="690944"/>
            <a:ext cx="215544" cy="1063285"/>
            <a:chOff x="1881042" y="876991"/>
            <a:chExt cx="287392" cy="1417713"/>
          </a:xfrm>
        </p:grpSpPr>
        <p:sp>
          <p:nvSpPr>
            <p:cNvPr id="807" name="Google Shape;807;p77"/>
            <p:cNvSpPr/>
            <p:nvPr/>
          </p:nvSpPr>
          <p:spPr>
            <a:xfrm>
              <a:off x="1881049" y="1391194"/>
              <a:ext cx="287383" cy="91440"/>
            </a:xfrm>
            <a:prstGeom prst="rect">
              <a:avLst/>
            </a:prstGeom>
            <a:solidFill>
              <a:srgbClr val="BFBFB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808" name="Google Shape;808;p77"/>
            <p:cNvSpPr/>
            <p:nvPr/>
          </p:nvSpPr>
          <p:spPr>
            <a:xfrm>
              <a:off x="1881051" y="1497874"/>
              <a:ext cx="287383" cy="91440"/>
            </a:xfrm>
            <a:prstGeom prst="rect">
              <a:avLst/>
            </a:prstGeom>
            <a:solidFill>
              <a:srgbClr val="BFBFB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809" name="Google Shape;809;p77"/>
            <p:cNvSpPr/>
            <p:nvPr/>
          </p:nvSpPr>
          <p:spPr>
            <a:xfrm>
              <a:off x="1881049" y="1147354"/>
              <a:ext cx="287383" cy="91440"/>
            </a:xfrm>
            <a:prstGeom prst="rect">
              <a:avLst/>
            </a:prstGeom>
            <a:solidFill>
              <a:srgbClr val="BFBFB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810" name="Google Shape;810;p77"/>
            <p:cNvSpPr/>
            <p:nvPr/>
          </p:nvSpPr>
          <p:spPr>
            <a:xfrm>
              <a:off x="1881049" y="1737359"/>
              <a:ext cx="287383" cy="91440"/>
            </a:xfrm>
            <a:prstGeom prst="rect">
              <a:avLst/>
            </a:prstGeom>
            <a:solidFill>
              <a:srgbClr val="BFBFB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811" name="Google Shape;811;p77"/>
            <p:cNvSpPr/>
            <p:nvPr/>
          </p:nvSpPr>
          <p:spPr>
            <a:xfrm>
              <a:off x="1881046" y="1850571"/>
              <a:ext cx="287383" cy="91440"/>
            </a:xfrm>
            <a:prstGeom prst="rect">
              <a:avLst/>
            </a:prstGeom>
            <a:solidFill>
              <a:srgbClr val="C0000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812" name="Google Shape;812;p77"/>
            <p:cNvSpPr/>
            <p:nvPr/>
          </p:nvSpPr>
          <p:spPr>
            <a:xfrm>
              <a:off x="1881046" y="1976844"/>
              <a:ext cx="287383" cy="91440"/>
            </a:xfrm>
            <a:prstGeom prst="rect">
              <a:avLst/>
            </a:prstGeom>
            <a:solidFill>
              <a:srgbClr val="C0000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813" name="Google Shape;813;p77"/>
            <p:cNvSpPr/>
            <p:nvPr/>
          </p:nvSpPr>
          <p:spPr>
            <a:xfrm>
              <a:off x="1881045" y="2090054"/>
              <a:ext cx="287383" cy="91440"/>
            </a:xfrm>
            <a:prstGeom prst="rect">
              <a:avLst/>
            </a:prstGeom>
            <a:solidFill>
              <a:srgbClr val="C0000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814" name="Google Shape;814;p77"/>
            <p:cNvSpPr/>
            <p:nvPr/>
          </p:nvSpPr>
          <p:spPr>
            <a:xfrm>
              <a:off x="1881044" y="2203264"/>
              <a:ext cx="287383" cy="91440"/>
            </a:xfrm>
            <a:prstGeom prst="rect">
              <a:avLst/>
            </a:prstGeom>
            <a:solidFill>
              <a:srgbClr val="C0000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815" name="Google Shape;815;p77"/>
            <p:cNvSpPr/>
            <p:nvPr/>
          </p:nvSpPr>
          <p:spPr>
            <a:xfrm>
              <a:off x="1881042" y="1611086"/>
              <a:ext cx="287383" cy="91440"/>
            </a:xfrm>
            <a:prstGeom prst="rect">
              <a:avLst/>
            </a:prstGeom>
            <a:solidFill>
              <a:srgbClr val="BFBFB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816" name="Google Shape;816;p77"/>
            <p:cNvSpPr/>
            <p:nvPr/>
          </p:nvSpPr>
          <p:spPr>
            <a:xfrm>
              <a:off x="1881049" y="1269274"/>
              <a:ext cx="287383" cy="91440"/>
            </a:xfrm>
            <a:prstGeom prst="rect">
              <a:avLst/>
            </a:prstGeom>
            <a:solidFill>
              <a:srgbClr val="BFBFB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817" name="Google Shape;817;p77"/>
            <p:cNvSpPr txBox="1"/>
            <p:nvPr/>
          </p:nvSpPr>
          <p:spPr>
            <a:xfrm>
              <a:off x="1881044" y="876991"/>
              <a:ext cx="287383" cy="307777"/>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100">
                  <a:solidFill>
                    <a:schemeClr val="dk1"/>
                  </a:solidFill>
                  <a:latin typeface="Calibri"/>
                  <a:ea typeface="Calibri"/>
                  <a:cs typeface="Calibri"/>
                  <a:sym typeface="Calibri"/>
                </a:rPr>
                <a:t>4</a:t>
              </a:r>
              <a:endParaRPr sz="1100">
                <a:solidFill>
                  <a:schemeClr val="dk1"/>
                </a:solidFill>
                <a:latin typeface="Calibri"/>
                <a:ea typeface="Calibri"/>
                <a:cs typeface="Calibri"/>
                <a:sym typeface="Calibri"/>
              </a:endParaRPr>
            </a:p>
          </p:txBody>
        </p:sp>
      </p:grpSp>
      <p:sp>
        <p:nvSpPr>
          <p:cNvPr id="818" name="Google Shape;818;p77"/>
          <p:cNvSpPr txBox="1"/>
          <p:nvPr/>
        </p:nvSpPr>
        <p:spPr>
          <a:xfrm rot="-5400000">
            <a:off x="4259396" y="1236912"/>
            <a:ext cx="1138102" cy="276999"/>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900">
                <a:solidFill>
                  <a:schemeClr val="dk1"/>
                </a:solidFill>
                <a:latin typeface="Calibri"/>
                <a:ea typeface="Calibri"/>
                <a:cs typeface="Calibri"/>
                <a:sym typeface="Calibri"/>
              </a:rPr>
              <a:t>Experience out of 10</a:t>
            </a:r>
            <a:endParaRPr sz="900">
              <a:solidFill>
                <a:schemeClr val="dk1"/>
              </a:solidFill>
              <a:latin typeface="Calibri"/>
              <a:ea typeface="Calibri"/>
              <a:cs typeface="Calibri"/>
              <a:sym typeface="Calibri"/>
            </a:endParaRPr>
          </a:p>
        </p:txBody>
      </p:sp>
      <p:grpSp>
        <p:nvGrpSpPr>
          <p:cNvPr id="819" name="Google Shape;819;p77"/>
          <p:cNvGrpSpPr/>
          <p:nvPr/>
        </p:nvGrpSpPr>
        <p:grpSpPr>
          <a:xfrm>
            <a:off x="5979073" y="693544"/>
            <a:ext cx="215543" cy="1063285"/>
            <a:chOff x="1881043" y="876991"/>
            <a:chExt cx="287391" cy="1417713"/>
          </a:xfrm>
        </p:grpSpPr>
        <p:sp>
          <p:nvSpPr>
            <p:cNvPr id="820" name="Google Shape;820;p77"/>
            <p:cNvSpPr/>
            <p:nvPr/>
          </p:nvSpPr>
          <p:spPr>
            <a:xfrm>
              <a:off x="1881049" y="1391194"/>
              <a:ext cx="287383" cy="91440"/>
            </a:xfrm>
            <a:prstGeom prst="rect">
              <a:avLst/>
            </a:prstGeom>
            <a:solidFill>
              <a:srgbClr val="BFBFB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821" name="Google Shape;821;p77"/>
            <p:cNvSpPr/>
            <p:nvPr/>
          </p:nvSpPr>
          <p:spPr>
            <a:xfrm>
              <a:off x="1881051" y="1497874"/>
              <a:ext cx="287383" cy="91440"/>
            </a:xfrm>
            <a:prstGeom prst="rect">
              <a:avLst/>
            </a:prstGeom>
            <a:solidFill>
              <a:srgbClr val="BFBFB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822" name="Google Shape;822;p77"/>
            <p:cNvSpPr/>
            <p:nvPr/>
          </p:nvSpPr>
          <p:spPr>
            <a:xfrm>
              <a:off x="1881049" y="1147354"/>
              <a:ext cx="287383" cy="91440"/>
            </a:xfrm>
            <a:prstGeom prst="rect">
              <a:avLst/>
            </a:prstGeom>
            <a:solidFill>
              <a:srgbClr val="BFBFB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823" name="Google Shape;823;p77"/>
            <p:cNvSpPr/>
            <p:nvPr/>
          </p:nvSpPr>
          <p:spPr>
            <a:xfrm>
              <a:off x="1881049" y="1737359"/>
              <a:ext cx="287383" cy="91440"/>
            </a:xfrm>
            <a:prstGeom prst="rect">
              <a:avLst/>
            </a:prstGeom>
            <a:solidFill>
              <a:srgbClr val="BFBFB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824" name="Google Shape;824;p77"/>
            <p:cNvSpPr/>
            <p:nvPr/>
          </p:nvSpPr>
          <p:spPr>
            <a:xfrm>
              <a:off x="1881046" y="1850571"/>
              <a:ext cx="287383" cy="91440"/>
            </a:xfrm>
            <a:prstGeom prst="rect">
              <a:avLst/>
            </a:prstGeom>
            <a:solidFill>
              <a:srgbClr val="C0000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825" name="Google Shape;825;p77"/>
            <p:cNvSpPr/>
            <p:nvPr/>
          </p:nvSpPr>
          <p:spPr>
            <a:xfrm>
              <a:off x="1881046" y="1976844"/>
              <a:ext cx="287383" cy="91440"/>
            </a:xfrm>
            <a:prstGeom prst="rect">
              <a:avLst/>
            </a:prstGeom>
            <a:solidFill>
              <a:srgbClr val="C0000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826" name="Google Shape;826;p77"/>
            <p:cNvSpPr/>
            <p:nvPr/>
          </p:nvSpPr>
          <p:spPr>
            <a:xfrm>
              <a:off x="1881045" y="2090054"/>
              <a:ext cx="287383" cy="91440"/>
            </a:xfrm>
            <a:prstGeom prst="rect">
              <a:avLst/>
            </a:prstGeom>
            <a:solidFill>
              <a:srgbClr val="C0000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827" name="Google Shape;827;p77"/>
            <p:cNvSpPr/>
            <p:nvPr/>
          </p:nvSpPr>
          <p:spPr>
            <a:xfrm>
              <a:off x="1881044" y="2203264"/>
              <a:ext cx="287383" cy="91440"/>
            </a:xfrm>
            <a:prstGeom prst="rect">
              <a:avLst/>
            </a:prstGeom>
            <a:solidFill>
              <a:srgbClr val="C0000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828" name="Google Shape;828;p77"/>
            <p:cNvSpPr/>
            <p:nvPr/>
          </p:nvSpPr>
          <p:spPr>
            <a:xfrm>
              <a:off x="1881043" y="1620236"/>
              <a:ext cx="287383" cy="91440"/>
            </a:xfrm>
            <a:prstGeom prst="rect">
              <a:avLst/>
            </a:prstGeom>
            <a:solidFill>
              <a:srgbClr val="BFBFB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829" name="Google Shape;829;p77"/>
            <p:cNvSpPr/>
            <p:nvPr/>
          </p:nvSpPr>
          <p:spPr>
            <a:xfrm>
              <a:off x="1881049" y="1269274"/>
              <a:ext cx="287383" cy="91440"/>
            </a:xfrm>
            <a:prstGeom prst="rect">
              <a:avLst/>
            </a:prstGeom>
            <a:solidFill>
              <a:srgbClr val="BFBFB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830" name="Google Shape;830;p77"/>
            <p:cNvSpPr txBox="1"/>
            <p:nvPr/>
          </p:nvSpPr>
          <p:spPr>
            <a:xfrm>
              <a:off x="1881044" y="876991"/>
              <a:ext cx="287383" cy="307777"/>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100">
                  <a:solidFill>
                    <a:schemeClr val="dk1"/>
                  </a:solidFill>
                  <a:latin typeface="Calibri"/>
                  <a:ea typeface="Calibri"/>
                  <a:cs typeface="Calibri"/>
                  <a:sym typeface="Calibri"/>
                </a:rPr>
                <a:t>4</a:t>
              </a:r>
              <a:endParaRPr sz="1100">
                <a:solidFill>
                  <a:schemeClr val="dk1"/>
                </a:solidFill>
                <a:latin typeface="Calibri"/>
                <a:ea typeface="Calibri"/>
                <a:cs typeface="Calibri"/>
                <a:sym typeface="Calibri"/>
              </a:endParaRPr>
            </a:p>
          </p:txBody>
        </p:sp>
      </p:grpSp>
      <p:sp>
        <p:nvSpPr>
          <p:cNvPr id="831" name="Google Shape;831;p77"/>
          <p:cNvSpPr txBox="1"/>
          <p:nvPr/>
        </p:nvSpPr>
        <p:spPr>
          <a:xfrm>
            <a:off x="5119066" y="1855464"/>
            <a:ext cx="627023" cy="173124"/>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700">
                <a:solidFill>
                  <a:schemeClr val="dk1"/>
                </a:solidFill>
                <a:latin typeface="Calibri"/>
                <a:ea typeface="Calibri"/>
                <a:cs typeface="Calibri"/>
                <a:sym typeface="Calibri"/>
              </a:rPr>
              <a:t>Mobile app</a:t>
            </a:r>
            <a:endParaRPr sz="700">
              <a:solidFill>
                <a:schemeClr val="dk1"/>
              </a:solidFill>
              <a:latin typeface="Calibri"/>
              <a:ea typeface="Calibri"/>
              <a:cs typeface="Calibri"/>
              <a:sym typeface="Calibri"/>
            </a:endParaRPr>
          </a:p>
        </p:txBody>
      </p:sp>
      <p:sp>
        <p:nvSpPr>
          <p:cNvPr id="832" name="Google Shape;832;p77"/>
          <p:cNvSpPr txBox="1"/>
          <p:nvPr/>
        </p:nvSpPr>
        <p:spPr>
          <a:xfrm>
            <a:off x="5860432" y="1855464"/>
            <a:ext cx="452820" cy="173124"/>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700">
                <a:solidFill>
                  <a:schemeClr val="dk1"/>
                </a:solidFill>
                <a:latin typeface="Calibri"/>
                <a:ea typeface="Calibri"/>
                <a:cs typeface="Calibri"/>
                <a:sym typeface="Calibri"/>
              </a:rPr>
              <a:t>Website</a:t>
            </a:r>
            <a:endParaRPr sz="700">
              <a:solidFill>
                <a:schemeClr val="dk1"/>
              </a:solidFill>
              <a:latin typeface="Calibri"/>
              <a:ea typeface="Calibri"/>
              <a:cs typeface="Calibri"/>
              <a:sym typeface="Calibri"/>
            </a:endParaRPr>
          </a:p>
        </p:txBody>
      </p:sp>
      <p:cxnSp>
        <p:nvCxnSpPr>
          <p:cNvPr id="833" name="Google Shape;833;p77"/>
          <p:cNvCxnSpPr/>
          <p:nvPr/>
        </p:nvCxnSpPr>
        <p:spPr>
          <a:xfrm>
            <a:off x="4981913" y="2038385"/>
            <a:ext cx="1528354" cy="0"/>
          </a:xfrm>
          <a:prstGeom prst="straightConnector1">
            <a:avLst/>
          </a:prstGeom>
          <a:noFill/>
          <a:ln cap="flat" cmpd="sng" w="9525">
            <a:solidFill>
              <a:schemeClr val="dk1"/>
            </a:solidFill>
            <a:prstDash val="solid"/>
            <a:miter lim="800000"/>
            <a:headEnd len="sm" w="sm" type="none"/>
            <a:tailEnd len="sm" w="sm" type="none"/>
          </a:ln>
        </p:spPr>
      </p:cxnSp>
      <p:sp>
        <p:nvSpPr>
          <p:cNvPr id="834" name="Google Shape;834;p77"/>
          <p:cNvSpPr txBox="1"/>
          <p:nvPr/>
        </p:nvSpPr>
        <p:spPr>
          <a:xfrm>
            <a:off x="4868524" y="2119176"/>
            <a:ext cx="1741078" cy="311624"/>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800">
                <a:solidFill>
                  <a:schemeClr val="dk1"/>
                </a:solidFill>
                <a:latin typeface="Calibri"/>
                <a:ea typeface="Calibri"/>
                <a:cs typeface="Calibri"/>
                <a:sym typeface="Calibri"/>
              </a:rPr>
              <a:t>Comment</a:t>
            </a:r>
            <a:r>
              <a:rPr lang="en" sz="800">
                <a:solidFill>
                  <a:schemeClr val="dk1"/>
                </a:solidFill>
                <a:latin typeface="Calibri"/>
                <a:ea typeface="Calibri"/>
                <a:cs typeface="Calibri"/>
                <a:sym typeface="Calibri"/>
              </a:rPr>
              <a:t>: Not having the ability to contact to someone was disappointing. </a:t>
            </a:r>
            <a:endParaRPr sz="800">
              <a:solidFill>
                <a:schemeClr val="dk1"/>
              </a:solidFill>
              <a:latin typeface="Calibri"/>
              <a:ea typeface="Calibri"/>
              <a:cs typeface="Calibri"/>
              <a:sym typeface="Calibri"/>
            </a:endParaRPr>
          </a:p>
        </p:txBody>
      </p:sp>
      <p:sp>
        <p:nvSpPr>
          <p:cNvPr id="835" name="Google Shape;835;p77"/>
          <p:cNvSpPr/>
          <p:nvPr/>
        </p:nvSpPr>
        <p:spPr>
          <a:xfrm>
            <a:off x="5435846" y="145115"/>
            <a:ext cx="427855" cy="379579"/>
          </a:xfrm>
          <a:prstGeom prst="ellipse">
            <a:avLst/>
          </a:prstGeom>
          <a:solidFill>
            <a:schemeClr val="accent6"/>
          </a:solidFill>
          <a:ln cap="flat" cmpd="sng" w="12700">
            <a:solidFill>
              <a:srgbClr val="42719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1400">
                <a:solidFill>
                  <a:schemeClr val="lt1"/>
                </a:solidFill>
                <a:latin typeface="Calibri"/>
                <a:ea typeface="Calibri"/>
                <a:cs typeface="Calibri"/>
                <a:sym typeface="Calibri"/>
              </a:rPr>
              <a:t>3</a:t>
            </a:r>
            <a:endParaRPr sz="1400">
              <a:solidFill>
                <a:schemeClr val="lt1"/>
              </a:solidFill>
              <a:latin typeface="Calibri"/>
              <a:ea typeface="Calibri"/>
              <a:cs typeface="Calibri"/>
              <a:sym typeface="Calibri"/>
            </a:endParaRPr>
          </a:p>
        </p:txBody>
      </p:sp>
      <p:sp>
        <p:nvSpPr>
          <p:cNvPr id="836" name="Google Shape;836;p77"/>
          <p:cNvSpPr/>
          <p:nvPr/>
        </p:nvSpPr>
        <p:spPr>
          <a:xfrm>
            <a:off x="4689947" y="509451"/>
            <a:ext cx="1919654" cy="2095500"/>
          </a:xfrm>
          <a:prstGeom prst="rect">
            <a:avLst/>
          </a:prstGeom>
          <a:noFill/>
          <a:ln cap="flat" cmpd="sng" w="127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nvGrpSpPr>
          <p:cNvPr id="837" name="Google Shape;837;p77"/>
          <p:cNvGrpSpPr/>
          <p:nvPr/>
        </p:nvGrpSpPr>
        <p:grpSpPr>
          <a:xfrm>
            <a:off x="7708828" y="699839"/>
            <a:ext cx="274707" cy="1085108"/>
            <a:chOff x="1815277" y="847894"/>
            <a:chExt cx="366276" cy="1446810"/>
          </a:xfrm>
        </p:grpSpPr>
        <p:sp>
          <p:nvSpPr>
            <p:cNvPr id="838" name="Google Shape;838;p77"/>
            <p:cNvSpPr/>
            <p:nvPr/>
          </p:nvSpPr>
          <p:spPr>
            <a:xfrm>
              <a:off x="1881049" y="1391194"/>
              <a:ext cx="287383" cy="91440"/>
            </a:xfrm>
            <a:prstGeom prst="rect">
              <a:avLst/>
            </a:prstGeom>
            <a:solidFill>
              <a:schemeClr val="accent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839" name="Google Shape;839;p77"/>
            <p:cNvSpPr/>
            <p:nvPr/>
          </p:nvSpPr>
          <p:spPr>
            <a:xfrm>
              <a:off x="1881051" y="1497874"/>
              <a:ext cx="287383" cy="91440"/>
            </a:xfrm>
            <a:prstGeom prst="rect">
              <a:avLst/>
            </a:prstGeom>
            <a:solidFill>
              <a:schemeClr val="accent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840" name="Google Shape;840;p77"/>
            <p:cNvSpPr/>
            <p:nvPr/>
          </p:nvSpPr>
          <p:spPr>
            <a:xfrm>
              <a:off x="1881049" y="1147354"/>
              <a:ext cx="287383" cy="91440"/>
            </a:xfrm>
            <a:prstGeom prst="rect">
              <a:avLst/>
            </a:prstGeom>
            <a:solidFill>
              <a:schemeClr val="accent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841" name="Google Shape;841;p77"/>
            <p:cNvSpPr/>
            <p:nvPr/>
          </p:nvSpPr>
          <p:spPr>
            <a:xfrm>
              <a:off x="1881049" y="1737359"/>
              <a:ext cx="287383" cy="91440"/>
            </a:xfrm>
            <a:prstGeom prst="rect">
              <a:avLst/>
            </a:prstGeom>
            <a:solidFill>
              <a:schemeClr val="accent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842" name="Google Shape;842;p77"/>
            <p:cNvSpPr/>
            <p:nvPr/>
          </p:nvSpPr>
          <p:spPr>
            <a:xfrm>
              <a:off x="1881046" y="1850571"/>
              <a:ext cx="287383" cy="91440"/>
            </a:xfrm>
            <a:prstGeom prst="rect">
              <a:avLst/>
            </a:prstGeom>
            <a:solidFill>
              <a:schemeClr val="accent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843" name="Google Shape;843;p77"/>
            <p:cNvSpPr/>
            <p:nvPr/>
          </p:nvSpPr>
          <p:spPr>
            <a:xfrm>
              <a:off x="1881046" y="1976844"/>
              <a:ext cx="287383" cy="91440"/>
            </a:xfrm>
            <a:prstGeom prst="rect">
              <a:avLst/>
            </a:prstGeom>
            <a:solidFill>
              <a:schemeClr val="accent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844" name="Google Shape;844;p77"/>
            <p:cNvSpPr/>
            <p:nvPr/>
          </p:nvSpPr>
          <p:spPr>
            <a:xfrm>
              <a:off x="1881045" y="2090054"/>
              <a:ext cx="287383" cy="91440"/>
            </a:xfrm>
            <a:prstGeom prst="rect">
              <a:avLst/>
            </a:prstGeom>
            <a:solidFill>
              <a:schemeClr val="accent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845" name="Google Shape;845;p77"/>
            <p:cNvSpPr/>
            <p:nvPr/>
          </p:nvSpPr>
          <p:spPr>
            <a:xfrm>
              <a:off x="1881044" y="2203264"/>
              <a:ext cx="287383" cy="91440"/>
            </a:xfrm>
            <a:prstGeom prst="rect">
              <a:avLst/>
            </a:prstGeom>
            <a:solidFill>
              <a:schemeClr val="accent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846" name="Google Shape;846;p77"/>
            <p:cNvSpPr/>
            <p:nvPr/>
          </p:nvSpPr>
          <p:spPr>
            <a:xfrm>
              <a:off x="1881042" y="1611086"/>
              <a:ext cx="287383" cy="91440"/>
            </a:xfrm>
            <a:prstGeom prst="rect">
              <a:avLst/>
            </a:prstGeom>
            <a:solidFill>
              <a:schemeClr val="accent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847" name="Google Shape;847;p77"/>
            <p:cNvSpPr/>
            <p:nvPr/>
          </p:nvSpPr>
          <p:spPr>
            <a:xfrm>
              <a:off x="1881049" y="1269274"/>
              <a:ext cx="287383" cy="91440"/>
            </a:xfrm>
            <a:prstGeom prst="rect">
              <a:avLst/>
            </a:prstGeom>
            <a:solidFill>
              <a:schemeClr val="accent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848" name="Google Shape;848;p77"/>
            <p:cNvSpPr txBox="1"/>
            <p:nvPr/>
          </p:nvSpPr>
          <p:spPr>
            <a:xfrm>
              <a:off x="1815277" y="847894"/>
              <a:ext cx="366276" cy="307777"/>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100">
                  <a:solidFill>
                    <a:schemeClr val="dk1"/>
                  </a:solidFill>
                  <a:latin typeface="Calibri"/>
                  <a:ea typeface="Calibri"/>
                  <a:cs typeface="Calibri"/>
                  <a:sym typeface="Calibri"/>
                </a:rPr>
                <a:t>10</a:t>
              </a:r>
              <a:endParaRPr sz="1100">
                <a:solidFill>
                  <a:schemeClr val="dk1"/>
                </a:solidFill>
                <a:latin typeface="Calibri"/>
                <a:ea typeface="Calibri"/>
                <a:cs typeface="Calibri"/>
                <a:sym typeface="Calibri"/>
              </a:endParaRPr>
            </a:p>
          </p:txBody>
        </p:sp>
      </p:grpSp>
      <p:sp>
        <p:nvSpPr>
          <p:cNvPr id="849" name="Google Shape;849;p77"/>
          <p:cNvSpPr txBox="1"/>
          <p:nvPr/>
        </p:nvSpPr>
        <p:spPr>
          <a:xfrm rot="-5400000">
            <a:off x="6379229" y="1233102"/>
            <a:ext cx="1138102" cy="276999"/>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900">
                <a:solidFill>
                  <a:schemeClr val="dk1"/>
                </a:solidFill>
                <a:latin typeface="Calibri"/>
                <a:ea typeface="Calibri"/>
                <a:cs typeface="Calibri"/>
                <a:sym typeface="Calibri"/>
              </a:rPr>
              <a:t>Experience out of 10</a:t>
            </a:r>
            <a:endParaRPr sz="900">
              <a:solidFill>
                <a:schemeClr val="dk1"/>
              </a:solidFill>
              <a:latin typeface="Calibri"/>
              <a:ea typeface="Calibri"/>
              <a:cs typeface="Calibri"/>
              <a:sym typeface="Calibri"/>
            </a:endParaRPr>
          </a:p>
        </p:txBody>
      </p:sp>
      <p:sp>
        <p:nvSpPr>
          <p:cNvPr id="850" name="Google Shape;850;p77"/>
          <p:cNvSpPr txBox="1"/>
          <p:nvPr/>
        </p:nvSpPr>
        <p:spPr>
          <a:xfrm>
            <a:off x="7530559" y="1865737"/>
            <a:ext cx="670722" cy="173124"/>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700">
                <a:solidFill>
                  <a:schemeClr val="dk1"/>
                </a:solidFill>
                <a:latin typeface="Calibri"/>
                <a:ea typeface="Calibri"/>
                <a:cs typeface="Calibri"/>
                <a:sym typeface="Calibri"/>
              </a:rPr>
              <a:t>Uber Facebook</a:t>
            </a:r>
            <a:endParaRPr sz="700">
              <a:solidFill>
                <a:schemeClr val="dk1"/>
              </a:solidFill>
              <a:latin typeface="Calibri"/>
              <a:ea typeface="Calibri"/>
              <a:cs typeface="Calibri"/>
              <a:sym typeface="Calibri"/>
            </a:endParaRPr>
          </a:p>
        </p:txBody>
      </p:sp>
      <p:cxnSp>
        <p:nvCxnSpPr>
          <p:cNvPr id="851" name="Google Shape;851;p77"/>
          <p:cNvCxnSpPr/>
          <p:nvPr/>
        </p:nvCxnSpPr>
        <p:spPr>
          <a:xfrm>
            <a:off x="7101746" y="2034575"/>
            <a:ext cx="1528354" cy="0"/>
          </a:xfrm>
          <a:prstGeom prst="straightConnector1">
            <a:avLst/>
          </a:prstGeom>
          <a:noFill/>
          <a:ln cap="flat" cmpd="sng" w="9525">
            <a:solidFill>
              <a:schemeClr val="dk1"/>
            </a:solidFill>
            <a:prstDash val="solid"/>
            <a:miter lim="800000"/>
            <a:headEnd len="sm" w="sm" type="none"/>
            <a:tailEnd len="sm" w="sm" type="none"/>
          </a:ln>
        </p:spPr>
      </p:cxnSp>
      <p:sp>
        <p:nvSpPr>
          <p:cNvPr id="852" name="Google Shape;852;p77"/>
          <p:cNvSpPr txBox="1"/>
          <p:nvPr/>
        </p:nvSpPr>
        <p:spPr>
          <a:xfrm>
            <a:off x="6988358" y="2115366"/>
            <a:ext cx="1741078" cy="432811"/>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800">
                <a:solidFill>
                  <a:schemeClr val="dk1"/>
                </a:solidFill>
                <a:latin typeface="Calibri"/>
                <a:ea typeface="Calibri"/>
                <a:cs typeface="Calibri"/>
                <a:sym typeface="Calibri"/>
              </a:rPr>
              <a:t>Comment</a:t>
            </a:r>
            <a:r>
              <a:rPr lang="en" sz="800">
                <a:solidFill>
                  <a:schemeClr val="dk1"/>
                </a:solidFill>
                <a:latin typeface="Calibri"/>
                <a:ea typeface="Calibri"/>
                <a:cs typeface="Calibri"/>
                <a:sym typeface="Calibri"/>
              </a:rPr>
              <a:t>: Uber seems to be interacting with their audience at all the social accounts.</a:t>
            </a:r>
            <a:endParaRPr sz="800">
              <a:solidFill>
                <a:schemeClr val="dk1"/>
              </a:solidFill>
              <a:latin typeface="Calibri"/>
              <a:ea typeface="Calibri"/>
              <a:cs typeface="Calibri"/>
              <a:sym typeface="Calibri"/>
            </a:endParaRPr>
          </a:p>
        </p:txBody>
      </p:sp>
      <p:sp>
        <p:nvSpPr>
          <p:cNvPr id="853" name="Google Shape;853;p77"/>
          <p:cNvSpPr/>
          <p:nvPr/>
        </p:nvSpPr>
        <p:spPr>
          <a:xfrm>
            <a:off x="7555680" y="141305"/>
            <a:ext cx="427855" cy="379579"/>
          </a:xfrm>
          <a:prstGeom prst="ellipse">
            <a:avLst/>
          </a:prstGeom>
          <a:solidFill>
            <a:schemeClr val="accent6"/>
          </a:solidFill>
          <a:ln cap="flat" cmpd="sng" w="12700">
            <a:solidFill>
              <a:srgbClr val="42719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1400">
                <a:solidFill>
                  <a:schemeClr val="lt1"/>
                </a:solidFill>
                <a:latin typeface="Calibri"/>
                <a:ea typeface="Calibri"/>
                <a:cs typeface="Calibri"/>
                <a:sym typeface="Calibri"/>
              </a:rPr>
              <a:t>4</a:t>
            </a:r>
            <a:endParaRPr sz="1400">
              <a:solidFill>
                <a:schemeClr val="lt1"/>
              </a:solidFill>
              <a:latin typeface="Calibri"/>
              <a:ea typeface="Calibri"/>
              <a:cs typeface="Calibri"/>
              <a:sym typeface="Calibri"/>
            </a:endParaRPr>
          </a:p>
        </p:txBody>
      </p:sp>
      <p:sp>
        <p:nvSpPr>
          <p:cNvPr id="854" name="Google Shape;854;p77"/>
          <p:cNvSpPr/>
          <p:nvPr/>
        </p:nvSpPr>
        <p:spPr>
          <a:xfrm>
            <a:off x="6809781" y="505641"/>
            <a:ext cx="1919654" cy="2095500"/>
          </a:xfrm>
          <a:prstGeom prst="rect">
            <a:avLst/>
          </a:prstGeom>
          <a:noFill/>
          <a:ln cap="flat" cmpd="sng" w="127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nvGrpSpPr>
          <p:cNvPr id="855" name="Google Shape;855;p77"/>
          <p:cNvGrpSpPr/>
          <p:nvPr/>
        </p:nvGrpSpPr>
        <p:grpSpPr>
          <a:xfrm>
            <a:off x="1077679" y="3186695"/>
            <a:ext cx="215544" cy="1063285"/>
            <a:chOff x="1881042" y="876991"/>
            <a:chExt cx="287392" cy="1417713"/>
          </a:xfrm>
        </p:grpSpPr>
        <p:sp>
          <p:nvSpPr>
            <p:cNvPr id="856" name="Google Shape;856;p77"/>
            <p:cNvSpPr/>
            <p:nvPr/>
          </p:nvSpPr>
          <p:spPr>
            <a:xfrm>
              <a:off x="1881049" y="1391194"/>
              <a:ext cx="287383" cy="91440"/>
            </a:xfrm>
            <a:prstGeom prst="rect">
              <a:avLst/>
            </a:prstGeom>
            <a:solidFill>
              <a:srgbClr val="92D05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857" name="Google Shape;857;p77"/>
            <p:cNvSpPr/>
            <p:nvPr/>
          </p:nvSpPr>
          <p:spPr>
            <a:xfrm>
              <a:off x="1881051" y="1497874"/>
              <a:ext cx="287383" cy="91440"/>
            </a:xfrm>
            <a:prstGeom prst="rect">
              <a:avLst/>
            </a:prstGeom>
            <a:solidFill>
              <a:srgbClr val="92D05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858" name="Google Shape;858;p77"/>
            <p:cNvSpPr/>
            <p:nvPr/>
          </p:nvSpPr>
          <p:spPr>
            <a:xfrm>
              <a:off x="1881049" y="1147354"/>
              <a:ext cx="287383" cy="91440"/>
            </a:xfrm>
            <a:prstGeom prst="rect">
              <a:avLst/>
            </a:prstGeom>
            <a:solidFill>
              <a:srgbClr val="BFBFB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859" name="Google Shape;859;p77"/>
            <p:cNvSpPr/>
            <p:nvPr/>
          </p:nvSpPr>
          <p:spPr>
            <a:xfrm>
              <a:off x="1881049" y="1737359"/>
              <a:ext cx="287383" cy="91440"/>
            </a:xfrm>
            <a:prstGeom prst="rect">
              <a:avLst/>
            </a:prstGeom>
            <a:solidFill>
              <a:srgbClr val="92D05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860" name="Google Shape;860;p77"/>
            <p:cNvSpPr/>
            <p:nvPr/>
          </p:nvSpPr>
          <p:spPr>
            <a:xfrm>
              <a:off x="1881046" y="1850571"/>
              <a:ext cx="287383" cy="91440"/>
            </a:xfrm>
            <a:prstGeom prst="rect">
              <a:avLst/>
            </a:prstGeom>
            <a:solidFill>
              <a:srgbClr val="92D05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861" name="Google Shape;861;p77"/>
            <p:cNvSpPr/>
            <p:nvPr/>
          </p:nvSpPr>
          <p:spPr>
            <a:xfrm>
              <a:off x="1881046" y="1976844"/>
              <a:ext cx="287383" cy="91440"/>
            </a:xfrm>
            <a:prstGeom prst="rect">
              <a:avLst/>
            </a:prstGeom>
            <a:solidFill>
              <a:srgbClr val="92D05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862" name="Google Shape;862;p77"/>
            <p:cNvSpPr/>
            <p:nvPr/>
          </p:nvSpPr>
          <p:spPr>
            <a:xfrm>
              <a:off x="1881045" y="2090054"/>
              <a:ext cx="287383" cy="91440"/>
            </a:xfrm>
            <a:prstGeom prst="rect">
              <a:avLst/>
            </a:prstGeom>
            <a:solidFill>
              <a:srgbClr val="92D05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863" name="Google Shape;863;p77"/>
            <p:cNvSpPr/>
            <p:nvPr/>
          </p:nvSpPr>
          <p:spPr>
            <a:xfrm>
              <a:off x="1881044" y="2203264"/>
              <a:ext cx="287383" cy="91440"/>
            </a:xfrm>
            <a:prstGeom prst="rect">
              <a:avLst/>
            </a:prstGeom>
            <a:solidFill>
              <a:srgbClr val="92D05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864" name="Google Shape;864;p77"/>
            <p:cNvSpPr/>
            <p:nvPr/>
          </p:nvSpPr>
          <p:spPr>
            <a:xfrm>
              <a:off x="1881042" y="1611086"/>
              <a:ext cx="287383" cy="91440"/>
            </a:xfrm>
            <a:prstGeom prst="rect">
              <a:avLst/>
            </a:prstGeom>
            <a:solidFill>
              <a:srgbClr val="92D05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865" name="Google Shape;865;p77"/>
            <p:cNvSpPr/>
            <p:nvPr/>
          </p:nvSpPr>
          <p:spPr>
            <a:xfrm>
              <a:off x="1881049" y="1269274"/>
              <a:ext cx="287383" cy="91440"/>
            </a:xfrm>
            <a:prstGeom prst="rect">
              <a:avLst/>
            </a:prstGeom>
            <a:solidFill>
              <a:srgbClr val="92D05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866" name="Google Shape;866;p77"/>
            <p:cNvSpPr txBox="1"/>
            <p:nvPr/>
          </p:nvSpPr>
          <p:spPr>
            <a:xfrm>
              <a:off x="1881044" y="876991"/>
              <a:ext cx="287383" cy="307777"/>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100">
                  <a:solidFill>
                    <a:schemeClr val="dk1"/>
                  </a:solidFill>
                  <a:latin typeface="Calibri"/>
                  <a:ea typeface="Calibri"/>
                  <a:cs typeface="Calibri"/>
                  <a:sym typeface="Calibri"/>
                </a:rPr>
                <a:t>9</a:t>
              </a:r>
              <a:endParaRPr sz="1100">
                <a:solidFill>
                  <a:schemeClr val="dk1"/>
                </a:solidFill>
                <a:latin typeface="Calibri"/>
                <a:ea typeface="Calibri"/>
                <a:cs typeface="Calibri"/>
                <a:sym typeface="Calibri"/>
              </a:endParaRPr>
            </a:p>
          </p:txBody>
        </p:sp>
      </p:grpSp>
      <p:sp>
        <p:nvSpPr>
          <p:cNvPr id="867" name="Google Shape;867;p77"/>
          <p:cNvSpPr txBox="1"/>
          <p:nvPr/>
        </p:nvSpPr>
        <p:spPr>
          <a:xfrm rot="-5400000">
            <a:off x="12266" y="3732662"/>
            <a:ext cx="1138102" cy="276999"/>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900">
                <a:solidFill>
                  <a:schemeClr val="dk1"/>
                </a:solidFill>
                <a:latin typeface="Calibri"/>
                <a:ea typeface="Calibri"/>
                <a:cs typeface="Calibri"/>
                <a:sym typeface="Calibri"/>
              </a:rPr>
              <a:t>Experience out of 10</a:t>
            </a:r>
            <a:endParaRPr sz="900">
              <a:solidFill>
                <a:schemeClr val="dk1"/>
              </a:solidFill>
              <a:latin typeface="Calibri"/>
              <a:ea typeface="Calibri"/>
              <a:cs typeface="Calibri"/>
              <a:sym typeface="Calibri"/>
            </a:endParaRPr>
          </a:p>
        </p:txBody>
      </p:sp>
      <p:grpSp>
        <p:nvGrpSpPr>
          <p:cNvPr id="868" name="Google Shape;868;p77"/>
          <p:cNvGrpSpPr/>
          <p:nvPr/>
        </p:nvGrpSpPr>
        <p:grpSpPr>
          <a:xfrm>
            <a:off x="1731943" y="3189294"/>
            <a:ext cx="215543" cy="1063285"/>
            <a:chOff x="1881043" y="876991"/>
            <a:chExt cx="287391" cy="1417713"/>
          </a:xfrm>
        </p:grpSpPr>
        <p:sp>
          <p:nvSpPr>
            <p:cNvPr id="869" name="Google Shape;869;p77"/>
            <p:cNvSpPr/>
            <p:nvPr/>
          </p:nvSpPr>
          <p:spPr>
            <a:xfrm>
              <a:off x="1881049" y="1391194"/>
              <a:ext cx="287383" cy="91440"/>
            </a:xfrm>
            <a:prstGeom prst="rect">
              <a:avLst/>
            </a:prstGeom>
            <a:solidFill>
              <a:srgbClr val="BFBFB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870" name="Google Shape;870;p77"/>
            <p:cNvSpPr/>
            <p:nvPr/>
          </p:nvSpPr>
          <p:spPr>
            <a:xfrm>
              <a:off x="1881051" y="1497874"/>
              <a:ext cx="287383" cy="91440"/>
            </a:xfrm>
            <a:prstGeom prst="rect">
              <a:avLst/>
            </a:prstGeom>
            <a:solidFill>
              <a:srgbClr val="BFBFB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871" name="Google Shape;871;p77"/>
            <p:cNvSpPr/>
            <p:nvPr/>
          </p:nvSpPr>
          <p:spPr>
            <a:xfrm>
              <a:off x="1881049" y="1147354"/>
              <a:ext cx="287383" cy="91440"/>
            </a:xfrm>
            <a:prstGeom prst="rect">
              <a:avLst/>
            </a:prstGeom>
            <a:solidFill>
              <a:srgbClr val="BFBFB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872" name="Google Shape;872;p77"/>
            <p:cNvSpPr/>
            <p:nvPr/>
          </p:nvSpPr>
          <p:spPr>
            <a:xfrm>
              <a:off x="1881049" y="1737359"/>
              <a:ext cx="287383" cy="91440"/>
            </a:xfrm>
            <a:prstGeom prst="rect">
              <a:avLst/>
            </a:prstGeom>
            <a:solidFill>
              <a:srgbClr val="BFBFB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873" name="Google Shape;873;p77"/>
            <p:cNvSpPr/>
            <p:nvPr/>
          </p:nvSpPr>
          <p:spPr>
            <a:xfrm>
              <a:off x="1881046" y="1850571"/>
              <a:ext cx="287383" cy="91440"/>
            </a:xfrm>
            <a:prstGeom prst="rect">
              <a:avLst/>
            </a:prstGeom>
            <a:solidFill>
              <a:srgbClr val="BFBFB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874" name="Google Shape;874;p77"/>
            <p:cNvSpPr/>
            <p:nvPr/>
          </p:nvSpPr>
          <p:spPr>
            <a:xfrm>
              <a:off x="1881046" y="1976844"/>
              <a:ext cx="287383" cy="91440"/>
            </a:xfrm>
            <a:prstGeom prst="rect">
              <a:avLst/>
            </a:prstGeom>
            <a:solidFill>
              <a:srgbClr val="BFBFB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875" name="Google Shape;875;p77"/>
            <p:cNvSpPr/>
            <p:nvPr/>
          </p:nvSpPr>
          <p:spPr>
            <a:xfrm>
              <a:off x="1881045" y="2090054"/>
              <a:ext cx="287383" cy="91440"/>
            </a:xfrm>
            <a:prstGeom prst="rect">
              <a:avLst/>
            </a:prstGeom>
            <a:solidFill>
              <a:srgbClr val="BFBFB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876" name="Google Shape;876;p77"/>
            <p:cNvSpPr/>
            <p:nvPr/>
          </p:nvSpPr>
          <p:spPr>
            <a:xfrm>
              <a:off x="1881044" y="2203264"/>
              <a:ext cx="287383" cy="91440"/>
            </a:xfrm>
            <a:prstGeom prst="rect">
              <a:avLst/>
            </a:prstGeom>
            <a:solidFill>
              <a:srgbClr val="C0000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877" name="Google Shape;877;p77"/>
            <p:cNvSpPr/>
            <p:nvPr/>
          </p:nvSpPr>
          <p:spPr>
            <a:xfrm>
              <a:off x="1881043" y="1620236"/>
              <a:ext cx="287383" cy="91440"/>
            </a:xfrm>
            <a:prstGeom prst="rect">
              <a:avLst/>
            </a:prstGeom>
            <a:solidFill>
              <a:srgbClr val="BFBFB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878" name="Google Shape;878;p77"/>
            <p:cNvSpPr/>
            <p:nvPr/>
          </p:nvSpPr>
          <p:spPr>
            <a:xfrm>
              <a:off x="1881049" y="1269274"/>
              <a:ext cx="287383" cy="91440"/>
            </a:xfrm>
            <a:prstGeom prst="rect">
              <a:avLst/>
            </a:prstGeom>
            <a:solidFill>
              <a:srgbClr val="BFBFB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879" name="Google Shape;879;p77"/>
            <p:cNvSpPr txBox="1"/>
            <p:nvPr/>
          </p:nvSpPr>
          <p:spPr>
            <a:xfrm>
              <a:off x="1881044" y="876991"/>
              <a:ext cx="287383" cy="307777"/>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100">
                  <a:solidFill>
                    <a:schemeClr val="dk1"/>
                  </a:solidFill>
                  <a:latin typeface="Calibri"/>
                  <a:ea typeface="Calibri"/>
                  <a:cs typeface="Calibri"/>
                  <a:sym typeface="Calibri"/>
                </a:rPr>
                <a:t>1</a:t>
              </a:r>
              <a:endParaRPr sz="1100">
                <a:solidFill>
                  <a:schemeClr val="dk1"/>
                </a:solidFill>
                <a:latin typeface="Calibri"/>
                <a:ea typeface="Calibri"/>
                <a:cs typeface="Calibri"/>
                <a:sym typeface="Calibri"/>
              </a:endParaRPr>
            </a:p>
          </p:txBody>
        </p:sp>
      </p:grpSp>
      <p:sp>
        <p:nvSpPr>
          <p:cNvPr id="880" name="Google Shape;880;p77"/>
          <p:cNvSpPr txBox="1"/>
          <p:nvPr/>
        </p:nvSpPr>
        <p:spPr>
          <a:xfrm>
            <a:off x="871937" y="4351214"/>
            <a:ext cx="627023" cy="173124"/>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700">
                <a:solidFill>
                  <a:schemeClr val="dk1"/>
                </a:solidFill>
                <a:latin typeface="Calibri"/>
                <a:ea typeface="Calibri"/>
                <a:cs typeface="Calibri"/>
                <a:sym typeface="Calibri"/>
              </a:rPr>
              <a:t>Mobile app</a:t>
            </a:r>
            <a:endParaRPr sz="700">
              <a:solidFill>
                <a:schemeClr val="dk1"/>
              </a:solidFill>
              <a:latin typeface="Calibri"/>
              <a:ea typeface="Calibri"/>
              <a:cs typeface="Calibri"/>
              <a:sym typeface="Calibri"/>
            </a:endParaRPr>
          </a:p>
        </p:txBody>
      </p:sp>
      <p:sp>
        <p:nvSpPr>
          <p:cNvPr id="881" name="Google Shape;881;p77"/>
          <p:cNvSpPr txBox="1"/>
          <p:nvPr/>
        </p:nvSpPr>
        <p:spPr>
          <a:xfrm>
            <a:off x="1613302" y="4351214"/>
            <a:ext cx="452820" cy="173124"/>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700">
                <a:solidFill>
                  <a:schemeClr val="dk1"/>
                </a:solidFill>
                <a:latin typeface="Calibri"/>
                <a:ea typeface="Calibri"/>
                <a:cs typeface="Calibri"/>
                <a:sym typeface="Calibri"/>
              </a:rPr>
              <a:t>Website</a:t>
            </a:r>
            <a:endParaRPr sz="700">
              <a:solidFill>
                <a:schemeClr val="dk1"/>
              </a:solidFill>
              <a:latin typeface="Calibri"/>
              <a:ea typeface="Calibri"/>
              <a:cs typeface="Calibri"/>
              <a:sym typeface="Calibri"/>
            </a:endParaRPr>
          </a:p>
        </p:txBody>
      </p:sp>
      <p:cxnSp>
        <p:nvCxnSpPr>
          <p:cNvPr id="882" name="Google Shape;882;p77"/>
          <p:cNvCxnSpPr/>
          <p:nvPr/>
        </p:nvCxnSpPr>
        <p:spPr>
          <a:xfrm>
            <a:off x="734782" y="4534136"/>
            <a:ext cx="1528354" cy="0"/>
          </a:xfrm>
          <a:prstGeom prst="straightConnector1">
            <a:avLst/>
          </a:prstGeom>
          <a:noFill/>
          <a:ln cap="flat" cmpd="sng" w="9525">
            <a:solidFill>
              <a:schemeClr val="dk1"/>
            </a:solidFill>
            <a:prstDash val="solid"/>
            <a:miter lim="800000"/>
            <a:headEnd len="sm" w="sm" type="none"/>
            <a:tailEnd len="sm" w="sm" type="none"/>
          </a:ln>
        </p:spPr>
      </p:cxnSp>
      <p:sp>
        <p:nvSpPr>
          <p:cNvPr id="883" name="Google Shape;883;p77"/>
          <p:cNvSpPr txBox="1"/>
          <p:nvPr/>
        </p:nvSpPr>
        <p:spPr>
          <a:xfrm>
            <a:off x="734782" y="4614926"/>
            <a:ext cx="1627690" cy="432811"/>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800">
                <a:solidFill>
                  <a:schemeClr val="dk1"/>
                </a:solidFill>
                <a:latin typeface="Calibri"/>
                <a:ea typeface="Calibri"/>
                <a:cs typeface="Calibri"/>
                <a:sym typeface="Calibri"/>
              </a:rPr>
              <a:t>Comment</a:t>
            </a:r>
            <a:r>
              <a:rPr lang="en" sz="800">
                <a:solidFill>
                  <a:schemeClr val="dk1"/>
                </a:solidFill>
                <a:latin typeface="Calibri"/>
                <a:ea typeface="Calibri"/>
                <a:cs typeface="Calibri"/>
                <a:sym typeface="Calibri"/>
              </a:rPr>
              <a:t>: Score would be higher if I was able to set some conditions (avoid tolls)</a:t>
            </a:r>
            <a:endParaRPr sz="800">
              <a:solidFill>
                <a:schemeClr val="dk1"/>
              </a:solidFill>
              <a:latin typeface="Calibri"/>
              <a:ea typeface="Calibri"/>
              <a:cs typeface="Calibri"/>
              <a:sym typeface="Calibri"/>
            </a:endParaRPr>
          </a:p>
        </p:txBody>
      </p:sp>
      <p:sp>
        <p:nvSpPr>
          <p:cNvPr id="884" name="Google Shape;884;p77"/>
          <p:cNvSpPr/>
          <p:nvPr/>
        </p:nvSpPr>
        <p:spPr>
          <a:xfrm>
            <a:off x="1188716" y="2640865"/>
            <a:ext cx="427855" cy="379579"/>
          </a:xfrm>
          <a:prstGeom prst="ellipse">
            <a:avLst/>
          </a:prstGeom>
          <a:solidFill>
            <a:schemeClr val="accent6"/>
          </a:solidFill>
          <a:ln cap="flat" cmpd="sng" w="12700">
            <a:solidFill>
              <a:srgbClr val="42719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1400">
                <a:solidFill>
                  <a:schemeClr val="lt1"/>
                </a:solidFill>
                <a:latin typeface="Calibri"/>
                <a:ea typeface="Calibri"/>
                <a:cs typeface="Calibri"/>
                <a:sym typeface="Calibri"/>
              </a:rPr>
              <a:t>5</a:t>
            </a:r>
            <a:endParaRPr sz="1400">
              <a:solidFill>
                <a:schemeClr val="lt1"/>
              </a:solidFill>
              <a:latin typeface="Calibri"/>
              <a:ea typeface="Calibri"/>
              <a:cs typeface="Calibri"/>
              <a:sym typeface="Calibri"/>
            </a:endParaRPr>
          </a:p>
        </p:txBody>
      </p:sp>
      <p:sp>
        <p:nvSpPr>
          <p:cNvPr id="885" name="Google Shape;885;p77"/>
          <p:cNvSpPr/>
          <p:nvPr/>
        </p:nvSpPr>
        <p:spPr>
          <a:xfrm>
            <a:off x="442817" y="3005201"/>
            <a:ext cx="1919654" cy="2095500"/>
          </a:xfrm>
          <a:prstGeom prst="rect">
            <a:avLst/>
          </a:prstGeom>
          <a:noFill/>
          <a:ln cap="flat" cmpd="sng" w="127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nvGrpSpPr>
          <p:cNvPr id="886" name="Google Shape;886;p77"/>
          <p:cNvGrpSpPr/>
          <p:nvPr/>
        </p:nvGrpSpPr>
        <p:grpSpPr>
          <a:xfrm>
            <a:off x="3189964" y="3186695"/>
            <a:ext cx="215544" cy="1063285"/>
            <a:chOff x="1881042" y="876991"/>
            <a:chExt cx="287392" cy="1417713"/>
          </a:xfrm>
        </p:grpSpPr>
        <p:sp>
          <p:nvSpPr>
            <p:cNvPr id="887" name="Google Shape;887;p77"/>
            <p:cNvSpPr/>
            <p:nvPr/>
          </p:nvSpPr>
          <p:spPr>
            <a:xfrm>
              <a:off x="1881049" y="1391194"/>
              <a:ext cx="287383" cy="91440"/>
            </a:xfrm>
            <a:prstGeom prst="rect">
              <a:avLst/>
            </a:prstGeom>
            <a:solidFill>
              <a:srgbClr val="92D05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888" name="Google Shape;888;p77"/>
            <p:cNvSpPr/>
            <p:nvPr/>
          </p:nvSpPr>
          <p:spPr>
            <a:xfrm>
              <a:off x="1881051" y="1497874"/>
              <a:ext cx="287383" cy="91440"/>
            </a:xfrm>
            <a:prstGeom prst="rect">
              <a:avLst/>
            </a:prstGeom>
            <a:solidFill>
              <a:srgbClr val="92D05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889" name="Google Shape;889;p77"/>
            <p:cNvSpPr/>
            <p:nvPr/>
          </p:nvSpPr>
          <p:spPr>
            <a:xfrm>
              <a:off x="1881049" y="1147354"/>
              <a:ext cx="287383" cy="91440"/>
            </a:xfrm>
            <a:prstGeom prst="rect">
              <a:avLst/>
            </a:prstGeom>
            <a:solidFill>
              <a:srgbClr val="BFBFB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890" name="Google Shape;890;p77"/>
            <p:cNvSpPr/>
            <p:nvPr/>
          </p:nvSpPr>
          <p:spPr>
            <a:xfrm>
              <a:off x="1881049" y="1737359"/>
              <a:ext cx="287383" cy="91440"/>
            </a:xfrm>
            <a:prstGeom prst="rect">
              <a:avLst/>
            </a:prstGeom>
            <a:solidFill>
              <a:srgbClr val="92D05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891" name="Google Shape;891;p77"/>
            <p:cNvSpPr/>
            <p:nvPr/>
          </p:nvSpPr>
          <p:spPr>
            <a:xfrm>
              <a:off x="1881046" y="1850571"/>
              <a:ext cx="287383" cy="91440"/>
            </a:xfrm>
            <a:prstGeom prst="rect">
              <a:avLst/>
            </a:prstGeom>
            <a:solidFill>
              <a:srgbClr val="92D05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892" name="Google Shape;892;p77"/>
            <p:cNvSpPr/>
            <p:nvPr/>
          </p:nvSpPr>
          <p:spPr>
            <a:xfrm>
              <a:off x="1881046" y="1976844"/>
              <a:ext cx="287383" cy="91440"/>
            </a:xfrm>
            <a:prstGeom prst="rect">
              <a:avLst/>
            </a:prstGeom>
            <a:solidFill>
              <a:srgbClr val="92D05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893" name="Google Shape;893;p77"/>
            <p:cNvSpPr/>
            <p:nvPr/>
          </p:nvSpPr>
          <p:spPr>
            <a:xfrm>
              <a:off x="1881045" y="2090054"/>
              <a:ext cx="287383" cy="91440"/>
            </a:xfrm>
            <a:prstGeom prst="rect">
              <a:avLst/>
            </a:prstGeom>
            <a:solidFill>
              <a:srgbClr val="92D05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894" name="Google Shape;894;p77"/>
            <p:cNvSpPr/>
            <p:nvPr/>
          </p:nvSpPr>
          <p:spPr>
            <a:xfrm>
              <a:off x="1881044" y="2203264"/>
              <a:ext cx="287383" cy="91440"/>
            </a:xfrm>
            <a:prstGeom prst="rect">
              <a:avLst/>
            </a:prstGeom>
            <a:solidFill>
              <a:srgbClr val="92D05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895" name="Google Shape;895;p77"/>
            <p:cNvSpPr/>
            <p:nvPr/>
          </p:nvSpPr>
          <p:spPr>
            <a:xfrm>
              <a:off x="1881042" y="1611086"/>
              <a:ext cx="287383" cy="91440"/>
            </a:xfrm>
            <a:prstGeom prst="rect">
              <a:avLst/>
            </a:prstGeom>
            <a:solidFill>
              <a:srgbClr val="92D05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896" name="Google Shape;896;p77"/>
            <p:cNvSpPr/>
            <p:nvPr/>
          </p:nvSpPr>
          <p:spPr>
            <a:xfrm>
              <a:off x="1881049" y="1269274"/>
              <a:ext cx="287383" cy="91440"/>
            </a:xfrm>
            <a:prstGeom prst="rect">
              <a:avLst/>
            </a:prstGeom>
            <a:solidFill>
              <a:srgbClr val="92D05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897" name="Google Shape;897;p77"/>
            <p:cNvSpPr txBox="1"/>
            <p:nvPr/>
          </p:nvSpPr>
          <p:spPr>
            <a:xfrm>
              <a:off x="1881044" y="876991"/>
              <a:ext cx="287383" cy="307777"/>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100">
                  <a:solidFill>
                    <a:schemeClr val="dk1"/>
                  </a:solidFill>
                  <a:latin typeface="Calibri"/>
                  <a:ea typeface="Calibri"/>
                  <a:cs typeface="Calibri"/>
                  <a:sym typeface="Calibri"/>
                </a:rPr>
                <a:t>9</a:t>
              </a:r>
              <a:endParaRPr sz="1100">
                <a:solidFill>
                  <a:schemeClr val="dk1"/>
                </a:solidFill>
                <a:latin typeface="Calibri"/>
                <a:ea typeface="Calibri"/>
                <a:cs typeface="Calibri"/>
                <a:sym typeface="Calibri"/>
              </a:endParaRPr>
            </a:p>
          </p:txBody>
        </p:sp>
      </p:grpSp>
      <p:sp>
        <p:nvSpPr>
          <p:cNvPr id="898" name="Google Shape;898;p77"/>
          <p:cNvSpPr txBox="1"/>
          <p:nvPr/>
        </p:nvSpPr>
        <p:spPr>
          <a:xfrm rot="-5400000">
            <a:off x="2124551" y="3732662"/>
            <a:ext cx="1138102" cy="276999"/>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900">
                <a:solidFill>
                  <a:schemeClr val="dk1"/>
                </a:solidFill>
                <a:latin typeface="Calibri"/>
                <a:ea typeface="Calibri"/>
                <a:cs typeface="Calibri"/>
                <a:sym typeface="Calibri"/>
              </a:rPr>
              <a:t>Experience out of 10</a:t>
            </a:r>
            <a:endParaRPr sz="900">
              <a:solidFill>
                <a:schemeClr val="dk1"/>
              </a:solidFill>
              <a:latin typeface="Calibri"/>
              <a:ea typeface="Calibri"/>
              <a:cs typeface="Calibri"/>
              <a:sym typeface="Calibri"/>
            </a:endParaRPr>
          </a:p>
        </p:txBody>
      </p:sp>
      <p:grpSp>
        <p:nvGrpSpPr>
          <p:cNvPr id="899" name="Google Shape;899;p77"/>
          <p:cNvGrpSpPr/>
          <p:nvPr/>
        </p:nvGrpSpPr>
        <p:grpSpPr>
          <a:xfrm>
            <a:off x="3844228" y="3189294"/>
            <a:ext cx="215543" cy="1063285"/>
            <a:chOff x="1881043" y="876991"/>
            <a:chExt cx="287391" cy="1417713"/>
          </a:xfrm>
        </p:grpSpPr>
        <p:sp>
          <p:nvSpPr>
            <p:cNvPr id="900" name="Google Shape;900;p77"/>
            <p:cNvSpPr/>
            <p:nvPr/>
          </p:nvSpPr>
          <p:spPr>
            <a:xfrm>
              <a:off x="1881049" y="1391194"/>
              <a:ext cx="287383" cy="91440"/>
            </a:xfrm>
            <a:prstGeom prst="rect">
              <a:avLst/>
            </a:prstGeom>
            <a:solidFill>
              <a:srgbClr val="BFBFB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901" name="Google Shape;901;p77"/>
            <p:cNvSpPr/>
            <p:nvPr/>
          </p:nvSpPr>
          <p:spPr>
            <a:xfrm>
              <a:off x="1881051" y="1497874"/>
              <a:ext cx="287383" cy="91440"/>
            </a:xfrm>
            <a:prstGeom prst="rect">
              <a:avLst/>
            </a:prstGeom>
            <a:solidFill>
              <a:srgbClr val="BFBFB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902" name="Google Shape;902;p77"/>
            <p:cNvSpPr/>
            <p:nvPr/>
          </p:nvSpPr>
          <p:spPr>
            <a:xfrm>
              <a:off x="1881049" y="1147354"/>
              <a:ext cx="287383" cy="91440"/>
            </a:xfrm>
            <a:prstGeom prst="rect">
              <a:avLst/>
            </a:prstGeom>
            <a:solidFill>
              <a:srgbClr val="BFBFB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903" name="Google Shape;903;p77"/>
            <p:cNvSpPr/>
            <p:nvPr/>
          </p:nvSpPr>
          <p:spPr>
            <a:xfrm>
              <a:off x="1881049" y="1737359"/>
              <a:ext cx="287383" cy="91440"/>
            </a:xfrm>
            <a:prstGeom prst="rect">
              <a:avLst/>
            </a:prstGeom>
            <a:solidFill>
              <a:srgbClr val="BFBFB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904" name="Google Shape;904;p77"/>
            <p:cNvSpPr/>
            <p:nvPr/>
          </p:nvSpPr>
          <p:spPr>
            <a:xfrm>
              <a:off x="1881046" y="1850571"/>
              <a:ext cx="287383" cy="91440"/>
            </a:xfrm>
            <a:prstGeom prst="rect">
              <a:avLst/>
            </a:prstGeom>
            <a:solidFill>
              <a:srgbClr val="BFBFB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905" name="Google Shape;905;p77"/>
            <p:cNvSpPr/>
            <p:nvPr/>
          </p:nvSpPr>
          <p:spPr>
            <a:xfrm>
              <a:off x="1881046" y="1976844"/>
              <a:ext cx="287383" cy="91440"/>
            </a:xfrm>
            <a:prstGeom prst="rect">
              <a:avLst/>
            </a:prstGeom>
            <a:solidFill>
              <a:srgbClr val="BFBFB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906" name="Google Shape;906;p77"/>
            <p:cNvSpPr/>
            <p:nvPr/>
          </p:nvSpPr>
          <p:spPr>
            <a:xfrm>
              <a:off x="1881045" y="2090054"/>
              <a:ext cx="287383" cy="91440"/>
            </a:xfrm>
            <a:prstGeom prst="rect">
              <a:avLst/>
            </a:prstGeom>
            <a:solidFill>
              <a:srgbClr val="BFBFB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907" name="Google Shape;907;p77"/>
            <p:cNvSpPr/>
            <p:nvPr/>
          </p:nvSpPr>
          <p:spPr>
            <a:xfrm>
              <a:off x="1881044" y="2203264"/>
              <a:ext cx="287383" cy="91440"/>
            </a:xfrm>
            <a:prstGeom prst="rect">
              <a:avLst/>
            </a:prstGeom>
            <a:solidFill>
              <a:srgbClr val="C0000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908" name="Google Shape;908;p77"/>
            <p:cNvSpPr/>
            <p:nvPr/>
          </p:nvSpPr>
          <p:spPr>
            <a:xfrm>
              <a:off x="1881043" y="1620236"/>
              <a:ext cx="287383" cy="91440"/>
            </a:xfrm>
            <a:prstGeom prst="rect">
              <a:avLst/>
            </a:prstGeom>
            <a:solidFill>
              <a:srgbClr val="BFBFB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909" name="Google Shape;909;p77"/>
            <p:cNvSpPr/>
            <p:nvPr/>
          </p:nvSpPr>
          <p:spPr>
            <a:xfrm>
              <a:off x="1881049" y="1269274"/>
              <a:ext cx="287383" cy="91440"/>
            </a:xfrm>
            <a:prstGeom prst="rect">
              <a:avLst/>
            </a:prstGeom>
            <a:solidFill>
              <a:srgbClr val="BFBFB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910" name="Google Shape;910;p77"/>
            <p:cNvSpPr txBox="1"/>
            <p:nvPr/>
          </p:nvSpPr>
          <p:spPr>
            <a:xfrm>
              <a:off x="1881044" y="876991"/>
              <a:ext cx="287383" cy="307777"/>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100">
                  <a:solidFill>
                    <a:schemeClr val="dk1"/>
                  </a:solidFill>
                  <a:latin typeface="Calibri"/>
                  <a:ea typeface="Calibri"/>
                  <a:cs typeface="Calibri"/>
                  <a:sym typeface="Calibri"/>
                </a:rPr>
                <a:t>1</a:t>
              </a:r>
              <a:endParaRPr sz="1100">
                <a:solidFill>
                  <a:schemeClr val="dk1"/>
                </a:solidFill>
                <a:latin typeface="Calibri"/>
                <a:ea typeface="Calibri"/>
                <a:cs typeface="Calibri"/>
                <a:sym typeface="Calibri"/>
              </a:endParaRPr>
            </a:p>
          </p:txBody>
        </p:sp>
      </p:grpSp>
      <p:sp>
        <p:nvSpPr>
          <p:cNvPr id="911" name="Google Shape;911;p77"/>
          <p:cNvSpPr txBox="1"/>
          <p:nvPr/>
        </p:nvSpPr>
        <p:spPr>
          <a:xfrm>
            <a:off x="2984222" y="4351214"/>
            <a:ext cx="627023" cy="173124"/>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700">
                <a:solidFill>
                  <a:schemeClr val="dk1"/>
                </a:solidFill>
                <a:latin typeface="Calibri"/>
                <a:ea typeface="Calibri"/>
                <a:cs typeface="Calibri"/>
                <a:sym typeface="Calibri"/>
              </a:rPr>
              <a:t>Mobile app</a:t>
            </a:r>
            <a:endParaRPr sz="700">
              <a:solidFill>
                <a:schemeClr val="dk1"/>
              </a:solidFill>
              <a:latin typeface="Calibri"/>
              <a:ea typeface="Calibri"/>
              <a:cs typeface="Calibri"/>
              <a:sym typeface="Calibri"/>
            </a:endParaRPr>
          </a:p>
        </p:txBody>
      </p:sp>
      <p:sp>
        <p:nvSpPr>
          <p:cNvPr id="912" name="Google Shape;912;p77"/>
          <p:cNvSpPr txBox="1"/>
          <p:nvPr/>
        </p:nvSpPr>
        <p:spPr>
          <a:xfrm>
            <a:off x="3725587" y="4351214"/>
            <a:ext cx="452820" cy="173124"/>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700">
                <a:solidFill>
                  <a:schemeClr val="dk1"/>
                </a:solidFill>
                <a:latin typeface="Calibri"/>
                <a:ea typeface="Calibri"/>
                <a:cs typeface="Calibri"/>
                <a:sym typeface="Calibri"/>
              </a:rPr>
              <a:t>Website</a:t>
            </a:r>
            <a:endParaRPr sz="700">
              <a:solidFill>
                <a:schemeClr val="dk1"/>
              </a:solidFill>
              <a:latin typeface="Calibri"/>
              <a:ea typeface="Calibri"/>
              <a:cs typeface="Calibri"/>
              <a:sym typeface="Calibri"/>
            </a:endParaRPr>
          </a:p>
        </p:txBody>
      </p:sp>
      <p:cxnSp>
        <p:nvCxnSpPr>
          <p:cNvPr id="913" name="Google Shape;913;p77"/>
          <p:cNvCxnSpPr/>
          <p:nvPr/>
        </p:nvCxnSpPr>
        <p:spPr>
          <a:xfrm>
            <a:off x="2847067" y="4534136"/>
            <a:ext cx="1528354" cy="0"/>
          </a:xfrm>
          <a:prstGeom prst="straightConnector1">
            <a:avLst/>
          </a:prstGeom>
          <a:noFill/>
          <a:ln cap="flat" cmpd="sng" w="9525">
            <a:solidFill>
              <a:schemeClr val="dk1"/>
            </a:solidFill>
            <a:prstDash val="solid"/>
            <a:miter lim="800000"/>
            <a:headEnd len="sm" w="sm" type="none"/>
            <a:tailEnd len="sm" w="sm" type="none"/>
          </a:ln>
        </p:spPr>
      </p:cxnSp>
      <p:sp>
        <p:nvSpPr>
          <p:cNvPr id="914" name="Google Shape;914;p77"/>
          <p:cNvSpPr txBox="1"/>
          <p:nvPr/>
        </p:nvSpPr>
        <p:spPr>
          <a:xfrm>
            <a:off x="2733679" y="4614926"/>
            <a:ext cx="1741078" cy="432811"/>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800">
                <a:solidFill>
                  <a:schemeClr val="dk1"/>
                </a:solidFill>
                <a:latin typeface="Calibri"/>
                <a:ea typeface="Calibri"/>
                <a:cs typeface="Calibri"/>
                <a:sym typeface="Calibri"/>
              </a:rPr>
              <a:t>Comment</a:t>
            </a:r>
            <a:r>
              <a:rPr lang="en" sz="800">
                <a:solidFill>
                  <a:schemeClr val="dk1"/>
                </a:solidFill>
                <a:latin typeface="Calibri"/>
                <a:ea typeface="Calibri"/>
                <a:cs typeface="Calibri"/>
                <a:sym typeface="Calibri"/>
              </a:rPr>
              <a:t>: The only reason for not a perfect 10 is paying cash was not an option </a:t>
            </a:r>
            <a:endParaRPr sz="800">
              <a:solidFill>
                <a:schemeClr val="dk1"/>
              </a:solidFill>
              <a:latin typeface="Calibri"/>
              <a:ea typeface="Calibri"/>
              <a:cs typeface="Calibri"/>
              <a:sym typeface="Calibri"/>
            </a:endParaRPr>
          </a:p>
        </p:txBody>
      </p:sp>
      <p:sp>
        <p:nvSpPr>
          <p:cNvPr id="915" name="Google Shape;915;p77"/>
          <p:cNvSpPr/>
          <p:nvPr/>
        </p:nvSpPr>
        <p:spPr>
          <a:xfrm>
            <a:off x="3301001" y="2640865"/>
            <a:ext cx="427855" cy="379579"/>
          </a:xfrm>
          <a:prstGeom prst="ellipse">
            <a:avLst/>
          </a:prstGeom>
          <a:solidFill>
            <a:schemeClr val="accent6"/>
          </a:solidFill>
          <a:ln cap="flat" cmpd="sng" w="12700">
            <a:solidFill>
              <a:srgbClr val="42719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1400">
                <a:solidFill>
                  <a:schemeClr val="lt1"/>
                </a:solidFill>
                <a:latin typeface="Calibri"/>
                <a:ea typeface="Calibri"/>
                <a:cs typeface="Calibri"/>
                <a:sym typeface="Calibri"/>
              </a:rPr>
              <a:t>6</a:t>
            </a:r>
            <a:endParaRPr sz="1400">
              <a:solidFill>
                <a:schemeClr val="lt1"/>
              </a:solidFill>
              <a:latin typeface="Calibri"/>
              <a:ea typeface="Calibri"/>
              <a:cs typeface="Calibri"/>
              <a:sym typeface="Calibri"/>
            </a:endParaRPr>
          </a:p>
        </p:txBody>
      </p:sp>
      <p:sp>
        <p:nvSpPr>
          <p:cNvPr id="916" name="Google Shape;916;p77"/>
          <p:cNvSpPr/>
          <p:nvPr/>
        </p:nvSpPr>
        <p:spPr>
          <a:xfrm>
            <a:off x="2555102" y="3005201"/>
            <a:ext cx="1919654" cy="2095500"/>
          </a:xfrm>
          <a:prstGeom prst="rect">
            <a:avLst/>
          </a:prstGeom>
          <a:noFill/>
          <a:ln cap="flat" cmpd="sng" w="127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nvGrpSpPr>
          <p:cNvPr id="917" name="Google Shape;917;p77"/>
          <p:cNvGrpSpPr/>
          <p:nvPr/>
        </p:nvGrpSpPr>
        <p:grpSpPr>
          <a:xfrm>
            <a:off x="5289442" y="3195704"/>
            <a:ext cx="313513" cy="1058085"/>
            <a:chOff x="1833886" y="883924"/>
            <a:chExt cx="418017" cy="1410780"/>
          </a:xfrm>
        </p:grpSpPr>
        <p:sp>
          <p:nvSpPr>
            <p:cNvPr id="918" name="Google Shape;918;p77"/>
            <p:cNvSpPr/>
            <p:nvPr/>
          </p:nvSpPr>
          <p:spPr>
            <a:xfrm>
              <a:off x="1881049" y="1391194"/>
              <a:ext cx="287383" cy="91440"/>
            </a:xfrm>
            <a:prstGeom prst="rect">
              <a:avLst/>
            </a:prstGeom>
            <a:solidFill>
              <a:schemeClr val="accent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919" name="Google Shape;919;p77"/>
            <p:cNvSpPr/>
            <p:nvPr/>
          </p:nvSpPr>
          <p:spPr>
            <a:xfrm>
              <a:off x="1881051" y="1497874"/>
              <a:ext cx="287383" cy="91440"/>
            </a:xfrm>
            <a:prstGeom prst="rect">
              <a:avLst/>
            </a:prstGeom>
            <a:solidFill>
              <a:schemeClr val="accent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920" name="Google Shape;920;p77"/>
            <p:cNvSpPr/>
            <p:nvPr/>
          </p:nvSpPr>
          <p:spPr>
            <a:xfrm>
              <a:off x="1881049" y="1147354"/>
              <a:ext cx="287383" cy="91440"/>
            </a:xfrm>
            <a:prstGeom prst="rect">
              <a:avLst/>
            </a:prstGeom>
            <a:solidFill>
              <a:schemeClr val="accent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921" name="Google Shape;921;p77"/>
            <p:cNvSpPr/>
            <p:nvPr/>
          </p:nvSpPr>
          <p:spPr>
            <a:xfrm>
              <a:off x="1881049" y="1737359"/>
              <a:ext cx="287383" cy="91440"/>
            </a:xfrm>
            <a:prstGeom prst="rect">
              <a:avLst/>
            </a:prstGeom>
            <a:solidFill>
              <a:schemeClr val="accent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922" name="Google Shape;922;p77"/>
            <p:cNvSpPr/>
            <p:nvPr/>
          </p:nvSpPr>
          <p:spPr>
            <a:xfrm>
              <a:off x="1881046" y="1850571"/>
              <a:ext cx="287383" cy="91440"/>
            </a:xfrm>
            <a:prstGeom prst="rect">
              <a:avLst/>
            </a:prstGeom>
            <a:solidFill>
              <a:schemeClr val="accent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923" name="Google Shape;923;p77"/>
            <p:cNvSpPr/>
            <p:nvPr/>
          </p:nvSpPr>
          <p:spPr>
            <a:xfrm>
              <a:off x="1881046" y="1976844"/>
              <a:ext cx="287383" cy="91440"/>
            </a:xfrm>
            <a:prstGeom prst="rect">
              <a:avLst/>
            </a:prstGeom>
            <a:solidFill>
              <a:schemeClr val="accent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924" name="Google Shape;924;p77"/>
            <p:cNvSpPr/>
            <p:nvPr/>
          </p:nvSpPr>
          <p:spPr>
            <a:xfrm>
              <a:off x="1881045" y="2090054"/>
              <a:ext cx="287383" cy="91440"/>
            </a:xfrm>
            <a:prstGeom prst="rect">
              <a:avLst/>
            </a:prstGeom>
            <a:solidFill>
              <a:schemeClr val="accent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925" name="Google Shape;925;p77"/>
            <p:cNvSpPr/>
            <p:nvPr/>
          </p:nvSpPr>
          <p:spPr>
            <a:xfrm>
              <a:off x="1881044" y="2203264"/>
              <a:ext cx="287383" cy="91440"/>
            </a:xfrm>
            <a:prstGeom prst="rect">
              <a:avLst/>
            </a:prstGeom>
            <a:solidFill>
              <a:schemeClr val="accent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926" name="Google Shape;926;p77"/>
            <p:cNvSpPr/>
            <p:nvPr/>
          </p:nvSpPr>
          <p:spPr>
            <a:xfrm>
              <a:off x="1881042" y="1611086"/>
              <a:ext cx="287383" cy="91440"/>
            </a:xfrm>
            <a:prstGeom prst="rect">
              <a:avLst/>
            </a:prstGeom>
            <a:solidFill>
              <a:schemeClr val="accent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927" name="Google Shape;927;p77"/>
            <p:cNvSpPr/>
            <p:nvPr/>
          </p:nvSpPr>
          <p:spPr>
            <a:xfrm>
              <a:off x="1881049" y="1269274"/>
              <a:ext cx="287383" cy="91440"/>
            </a:xfrm>
            <a:prstGeom prst="rect">
              <a:avLst/>
            </a:prstGeom>
            <a:solidFill>
              <a:schemeClr val="accent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928" name="Google Shape;928;p77"/>
            <p:cNvSpPr txBox="1"/>
            <p:nvPr/>
          </p:nvSpPr>
          <p:spPr>
            <a:xfrm>
              <a:off x="1833886" y="883924"/>
              <a:ext cx="418017" cy="307777"/>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100">
                  <a:solidFill>
                    <a:schemeClr val="dk1"/>
                  </a:solidFill>
                  <a:latin typeface="Calibri"/>
                  <a:ea typeface="Calibri"/>
                  <a:cs typeface="Calibri"/>
                  <a:sym typeface="Calibri"/>
                </a:rPr>
                <a:t>10</a:t>
              </a:r>
              <a:endParaRPr sz="1100">
                <a:solidFill>
                  <a:schemeClr val="dk1"/>
                </a:solidFill>
                <a:latin typeface="Calibri"/>
                <a:ea typeface="Calibri"/>
                <a:cs typeface="Calibri"/>
                <a:sym typeface="Calibri"/>
              </a:endParaRPr>
            </a:p>
          </p:txBody>
        </p:sp>
      </p:grpSp>
      <p:sp>
        <p:nvSpPr>
          <p:cNvPr id="929" name="Google Shape;929;p77"/>
          <p:cNvSpPr txBox="1"/>
          <p:nvPr/>
        </p:nvSpPr>
        <p:spPr>
          <a:xfrm rot="-5400000">
            <a:off x="4259396" y="3736472"/>
            <a:ext cx="1138102" cy="276999"/>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900">
                <a:solidFill>
                  <a:schemeClr val="dk1"/>
                </a:solidFill>
                <a:latin typeface="Calibri"/>
                <a:ea typeface="Calibri"/>
                <a:cs typeface="Calibri"/>
                <a:sym typeface="Calibri"/>
              </a:rPr>
              <a:t>Experience out of 10</a:t>
            </a:r>
            <a:endParaRPr sz="900">
              <a:solidFill>
                <a:schemeClr val="dk1"/>
              </a:solidFill>
              <a:latin typeface="Calibri"/>
              <a:ea typeface="Calibri"/>
              <a:cs typeface="Calibri"/>
              <a:sym typeface="Calibri"/>
            </a:endParaRPr>
          </a:p>
        </p:txBody>
      </p:sp>
      <p:grpSp>
        <p:nvGrpSpPr>
          <p:cNvPr id="930" name="Google Shape;930;p77"/>
          <p:cNvGrpSpPr/>
          <p:nvPr/>
        </p:nvGrpSpPr>
        <p:grpSpPr>
          <a:xfrm>
            <a:off x="5938645" y="3199333"/>
            <a:ext cx="296392" cy="1057055"/>
            <a:chOff x="1827139" y="885297"/>
            <a:chExt cx="395189" cy="1409407"/>
          </a:xfrm>
        </p:grpSpPr>
        <p:sp>
          <p:nvSpPr>
            <p:cNvPr id="931" name="Google Shape;931;p77"/>
            <p:cNvSpPr/>
            <p:nvPr/>
          </p:nvSpPr>
          <p:spPr>
            <a:xfrm>
              <a:off x="1881049" y="1391194"/>
              <a:ext cx="287383" cy="91440"/>
            </a:xfrm>
            <a:prstGeom prst="rect">
              <a:avLst/>
            </a:prstGeom>
            <a:solidFill>
              <a:schemeClr val="accent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932" name="Google Shape;932;p77"/>
            <p:cNvSpPr/>
            <p:nvPr/>
          </p:nvSpPr>
          <p:spPr>
            <a:xfrm>
              <a:off x="1881051" y="1497874"/>
              <a:ext cx="287383" cy="91440"/>
            </a:xfrm>
            <a:prstGeom prst="rect">
              <a:avLst/>
            </a:prstGeom>
            <a:solidFill>
              <a:schemeClr val="accent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933" name="Google Shape;933;p77"/>
            <p:cNvSpPr/>
            <p:nvPr/>
          </p:nvSpPr>
          <p:spPr>
            <a:xfrm>
              <a:off x="1881049" y="1147354"/>
              <a:ext cx="287383" cy="91440"/>
            </a:xfrm>
            <a:prstGeom prst="rect">
              <a:avLst/>
            </a:prstGeom>
            <a:solidFill>
              <a:schemeClr val="accent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934" name="Google Shape;934;p77"/>
            <p:cNvSpPr/>
            <p:nvPr/>
          </p:nvSpPr>
          <p:spPr>
            <a:xfrm>
              <a:off x="1881049" y="1737359"/>
              <a:ext cx="287383" cy="91440"/>
            </a:xfrm>
            <a:prstGeom prst="rect">
              <a:avLst/>
            </a:prstGeom>
            <a:solidFill>
              <a:schemeClr val="accent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935" name="Google Shape;935;p77"/>
            <p:cNvSpPr/>
            <p:nvPr/>
          </p:nvSpPr>
          <p:spPr>
            <a:xfrm>
              <a:off x="1881046" y="1850571"/>
              <a:ext cx="287383" cy="91440"/>
            </a:xfrm>
            <a:prstGeom prst="rect">
              <a:avLst/>
            </a:prstGeom>
            <a:solidFill>
              <a:schemeClr val="accent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936" name="Google Shape;936;p77"/>
            <p:cNvSpPr/>
            <p:nvPr/>
          </p:nvSpPr>
          <p:spPr>
            <a:xfrm>
              <a:off x="1881046" y="1976844"/>
              <a:ext cx="287383" cy="91440"/>
            </a:xfrm>
            <a:prstGeom prst="rect">
              <a:avLst/>
            </a:prstGeom>
            <a:solidFill>
              <a:schemeClr val="accent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937" name="Google Shape;937;p77"/>
            <p:cNvSpPr/>
            <p:nvPr/>
          </p:nvSpPr>
          <p:spPr>
            <a:xfrm>
              <a:off x="1881045" y="2090054"/>
              <a:ext cx="287383" cy="91440"/>
            </a:xfrm>
            <a:prstGeom prst="rect">
              <a:avLst/>
            </a:prstGeom>
            <a:solidFill>
              <a:schemeClr val="accent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938" name="Google Shape;938;p77"/>
            <p:cNvSpPr/>
            <p:nvPr/>
          </p:nvSpPr>
          <p:spPr>
            <a:xfrm>
              <a:off x="1881044" y="2203264"/>
              <a:ext cx="287383" cy="91440"/>
            </a:xfrm>
            <a:prstGeom prst="rect">
              <a:avLst/>
            </a:prstGeom>
            <a:solidFill>
              <a:schemeClr val="accent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939" name="Google Shape;939;p77"/>
            <p:cNvSpPr/>
            <p:nvPr/>
          </p:nvSpPr>
          <p:spPr>
            <a:xfrm>
              <a:off x="1881043" y="1620236"/>
              <a:ext cx="287383" cy="91440"/>
            </a:xfrm>
            <a:prstGeom prst="rect">
              <a:avLst/>
            </a:prstGeom>
            <a:solidFill>
              <a:schemeClr val="accent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940" name="Google Shape;940;p77"/>
            <p:cNvSpPr/>
            <p:nvPr/>
          </p:nvSpPr>
          <p:spPr>
            <a:xfrm>
              <a:off x="1881049" y="1269274"/>
              <a:ext cx="287383" cy="91440"/>
            </a:xfrm>
            <a:prstGeom prst="rect">
              <a:avLst/>
            </a:prstGeom>
            <a:solidFill>
              <a:schemeClr val="accent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941" name="Google Shape;941;p77"/>
            <p:cNvSpPr txBox="1"/>
            <p:nvPr/>
          </p:nvSpPr>
          <p:spPr>
            <a:xfrm>
              <a:off x="1827139" y="885297"/>
              <a:ext cx="395189" cy="307777"/>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100">
                  <a:solidFill>
                    <a:schemeClr val="dk1"/>
                  </a:solidFill>
                  <a:latin typeface="Calibri"/>
                  <a:ea typeface="Calibri"/>
                  <a:cs typeface="Calibri"/>
                  <a:sym typeface="Calibri"/>
                </a:rPr>
                <a:t>10</a:t>
              </a:r>
              <a:endParaRPr sz="1100">
                <a:solidFill>
                  <a:schemeClr val="dk1"/>
                </a:solidFill>
                <a:latin typeface="Calibri"/>
                <a:ea typeface="Calibri"/>
                <a:cs typeface="Calibri"/>
                <a:sym typeface="Calibri"/>
              </a:endParaRPr>
            </a:p>
          </p:txBody>
        </p:sp>
      </p:grpSp>
      <p:sp>
        <p:nvSpPr>
          <p:cNvPr id="942" name="Google Shape;942;p77"/>
          <p:cNvSpPr txBox="1"/>
          <p:nvPr/>
        </p:nvSpPr>
        <p:spPr>
          <a:xfrm>
            <a:off x="5119066" y="4355024"/>
            <a:ext cx="627023" cy="173124"/>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700">
                <a:solidFill>
                  <a:schemeClr val="dk1"/>
                </a:solidFill>
                <a:latin typeface="Calibri"/>
                <a:ea typeface="Calibri"/>
                <a:cs typeface="Calibri"/>
                <a:sym typeface="Calibri"/>
              </a:rPr>
              <a:t>Mobile app</a:t>
            </a:r>
            <a:endParaRPr sz="700">
              <a:solidFill>
                <a:schemeClr val="dk1"/>
              </a:solidFill>
              <a:latin typeface="Calibri"/>
              <a:ea typeface="Calibri"/>
              <a:cs typeface="Calibri"/>
              <a:sym typeface="Calibri"/>
            </a:endParaRPr>
          </a:p>
        </p:txBody>
      </p:sp>
      <p:sp>
        <p:nvSpPr>
          <p:cNvPr id="943" name="Google Shape;943;p77"/>
          <p:cNvSpPr txBox="1"/>
          <p:nvPr/>
        </p:nvSpPr>
        <p:spPr>
          <a:xfrm>
            <a:off x="5835693" y="4359028"/>
            <a:ext cx="554875" cy="173124"/>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700">
                <a:solidFill>
                  <a:schemeClr val="dk1"/>
                </a:solidFill>
                <a:latin typeface="Calibri"/>
                <a:ea typeface="Calibri"/>
                <a:cs typeface="Calibri"/>
                <a:sym typeface="Calibri"/>
              </a:rPr>
              <a:t>Uber Driver</a:t>
            </a:r>
            <a:endParaRPr sz="700">
              <a:solidFill>
                <a:schemeClr val="dk1"/>
              </a:solidFill>
              <a:latin typeface="Calibri"/>
              <a:ea typeface="Calibri"/>
              <a:cs typeface="Calibri"/>
              <a:sym typeface="Calibri"/>
            </a:endParaRPr>
          </a:p>
        </p:txBody>
      </p:sp>
      <p:cxnSp>
        <p:nvCxnSpPr>
          <p:cNvPr id="944" name="Google Shape;944;p77"/>
          <p:cNvCxnSpPr/>
          <p:nvPr/>
        </p:nvCxnSpPr>
        <p:spPr>
          <a:xfrm>
            <a:off x="4981913" y="4537946"/>
            <a:ext cx="1528354" cy="0"/>
          </a:xfrm>
          <a:prstGeom prst="straightConnector1">
            <a:avLst/>
          </a:prstGeom>
          <a:noFill/>
          <a:ln cap="flat" cmpd="sng" w="9525">
            <a:solidFill>
              <a:schemeClr val="dk1"/>
            </a:solidFill>
            <a:prstDash val="solid"/>
            <a:miter lim="800000"/>
            <a:headEnd len="sm" w="sm" type="none"/>
            <a:tailEnd len="sm" w="sm" type="none"/>
          </a:ln>
        </p:spPr>
      </p:cxnSp>
      <p:sp>
        <p:nvSpPr>
          <p:cNvPr id="945" name="Google Shape;945;p77"/>
          <p:cNvSpPr txBox="1"/>
          <p:nvPr/>
        </p:nvSpPr>
        <p:spPr>
          <a:xfrm>
            <a:off x="4868524" y="4618736"/>
            <a:ext cx="1741078" cy="311624"/>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800">
                <a:solidFill>
                  <a:schemeClr val="dk1"/>
                </a:solidFill>
                <a:latin typeface="Calibri"/>
                <a:ea typeface="Calibri"/>
                <a:cs typeface="Calibri"/>
                <a:sym typeface="Calibri"/>
              </a:rPr>
              <a:t>Comment</a:t>
            </a:r>
            <a:r>
              <a:rPr lang="en" sz="800">
                <a:solidFill>
                  <a:schemeClr val="dk1"/>
                </a:solidFill>
                <a:latin typeface="Calibri"/>
                <a:ea typeface="Calibri"/>
                <a:cs typeface="Calibri"/>
                <a:sym typeface="Calibri"/>
              </a:rPr>
              <a:t>: Excellent experience – Notification were great. Good service.</a:t>
            </a:r>
            <a:endParaRPr sz="800">
              <a:solidFill>
                <a:schemeClr val="dk1"/>
              </a:solidFill>
              <a:latin typeface="Calibri"/>
              <a:ea typeface="Calibri"/>
              <a:cs typeface="Calibri"/>
              <a:sym typeface="Calibri"/>
            </a:endParaRPr>
          </a:p>
        </p:txBody>
      </p:sp>
      <p:sp>
        <p:nvSpPr>
          <p:cNvPr id="946" name="Google Shape;946;p77"/>
          <p:cNvSpPr/>
          <p:nvPr/>
        </p:nvSpPr>
        <p:spPr>
          <a:xfrm>
            <a:off x="5435846" y="2644675"/>
            <a:ext cx="427855" cy="379579"/>
          </a:xfrm>
          <a:prstGeom prst="ellipse">
            <a:avLst/>
          </a:prstGeom>
          <a:solidFill>
            <a:schemeClr val="accent6"/>
          </a:solidFill>
          <a:ln cap="flat" cmpd="sng" w="12700">
            <a:solidFill>
              <a:srgbClr val="42719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1400">
                <a:solidFill>
                  <a:schemeClr val="lt1"/>
                </a:solidFill>
                <a:latin typeface="Calibri"/>
                <a:ea typeface="Calibri"/>
                <a:cs typeface="Calibri"/>
                <a:sym typeface="Calibri"/>
              </a:rPr>
              <a:t>7</a:t>
            </a:r>
            <a:endParaRPr sz="1400">
              <a:solidFill>
                <a:schemeClr val="lt1"/>
              </a:solidFill>
              <a:latin typeface="Calibri"/>
              <a:ea typeface="Calibri"/>
              <a:cs typeface="Calibri"/>
              <a:sym typeface="Calibri"/>
            </a:endParaRPr>
          </a:p>
        </p:txBody>
      </p:sp>
      <p:sp>
        <p:nvSpPr>
          <p:cNvPr id="947" name="Google Shape;947;p77"/>
          <p:cNvSpPr/>
          <p:nvPr/>
        </p:nvSpPr>
        <p:spPr>
          <a:xfrm>
            <a:off x="4689947" y="3009011"/>
            <a:ext cx="1919654" cy="2095500"/>
          </a:xfrm>
          <a:prstGeom prst="rect">
            <a:avLst/>
          </a:prstGeom>
          <a:noFill/>
          <a:ln cap="flat" cmpd="sng" w="127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nvGrpSpPr>
          <p:cNvPr id="948" name="Google Shape;948;p77"/>
          <p:cNvGrpSpPr/>
          <p:nvPr/>
        </p:nvGrpSpPr>
        <p:grpSpPr>
          <a:xfrm>
            <a:off x="7708828" y="3199399"/>
            <a:ext cx="274707" cy="1085108"/>
            <a:chOff x="1815277" y="847894"/>
            <a:chExt cx="366276" cy="1446810"/>
          </a:xfrm>
        </p:grpSpPr>
        <p:sp>
          <p:nvSpPr>
            <p:cNvPr id="949" name="Google Shape;949;p77"/>
            <p:cNvSpPr/>
            <p:nvPr/>
          </p:nvSpPr>
          <p:spPr>
            <a:xfrm>
              <a:off x="1881049" y="1391194"/>
              <a:ext cx="287383" cy="91440"/>
            </a:xfrm>
            <a:prstGeom prst="rect">
              <a:avLst/>
            </a:prstGeom>
            <a:solidFill>
              <a:schemeClr val="accent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950" name="Google Shape;950;p77"/>
            <p:cNvSpPr/>
            <p:nvPr/>
          </p:nvSpPr>
          <p:spPr>
            <a:xfrm>
              <a:off x="1881051" y="1497874"/>
              <a:ext cx="287383" cy="91440"/>
            </a:xfrm>
            <a:prstGeom prst="rect">
              <a:avLst/>
            </a:prstGeom>
            <a:solidFill>
              <a:schemeClr val="accent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951" name="Google Shape;951;p77"/>
            <p:cNvSpPr/>
            <p:nvPr/>
          </p:nvSpPr>
          <p:spPr>
            <a:xfrm>
              <a:off x="1881049" y="1147354"/>
              <a:ext cx="287383" cy="91440"/>
            </a:xfrm>
            <a:prstGeom prst="rect">
              <a:avLst/>
            </a:prstGeom>
            <a:solidFill>
              <a:schemeClr val="accent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952" name="Google Shape;952;p77"/>
            <p:cNvSpPr/>
            <p:nvPr/>
          </p:nvSpPr>
          <p:spPr>
            <a:xfrm>
              <a:off x="1881049" y="1737359"/>
              <a:ext cx="287383" cy="91440"/>
            </a:xfrm>
            <a:prstGeom prst="rect">
              <a:avLst/>
            </a:prstGeom>
            <a:solidFill>
              <a:schemeClr val="accent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953" name="Google Shape;953;p77"/>
            <p:cNvSpPr/>
            <p:nvPr/>
          </p:nvSpPr>
          <p:spPr>
            <a:xfrm>
              <a:off x="1881046" y="1850571"/>
              <a:ext cx="287383" cy="91440"/>
            </a:xfrm>
            <a:prstGeom prst="rect">
              <a:avLst/>
            </a:prstGeom>
            <a:solidFill>
              <a:schemeClr val="accent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954" name="Google Shape;954;p77"/>
            <p:cNvSpPr/>
            <p:nvPr/>
          </p:nvSpPr>
          <p:spPr>
            <a:xfrm>
              <a:off x="1881046" y="1976844"/>
              <a:ext cx="287383" cy="91440"/>
            </a:xfrm>
            <a:prstGeom prst="rect">
              <a:avLst/>
            </a:prstGeom>
            <a:solidFill>
              <a:schemeClr val="accent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955" name="Google Shape;955;p77"/>
            <p:cNvSpPr/>
            <p:nvPr/>
          </p:nvSpPr>
          <p:spPr>
            <a:xfrm>
              <a:off x="1881045" y="2090054"/>
              <a:ext cx="287383" cy="91440"/>
            </a:xfrm>
            <a:prstGeom prst="rect">
              <a:avLst/>
            </a:prstGeom>
            <a:solidFill>
              <a:schemeClr val="accent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956" name="Google Shape;956;p77"/>
            <p:cNvSpPr/>
            <p:nvPr/>
          </p:nvSpPr>
          <p:spPr>
            <a:xfrm>
              <a:off x="1881044" y="2203264"/>
              <a:ext cx="287383" cy="91440"/>
            </a:xfrm>
            <a:prstGeom prst="rect">
              <a:avLst/>
            </a:prstGeom>
            <a:solidFill>
              <a:schemeClr val="accent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957" name="Google Shape;957;p77"/>
            <p:cNvSpPr/>
            <p:nvPr/>
          </p:nvSpPr>
          <p:spPr>
            <a:xfrm>
              <a:off x="1881042" y="1611086"/>
              <a:ext cx="287383" cy="91440"/>
            </a:xfrm>
            <a:prstGeom prst="rect">
              <a:avLst/>
            </a:prstGeom>
            <a:solidFill>
              <a:schemeClr val="accent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958" name="Google Shape;958;p77"/>
            <p:cNvSpPr/>
            <p:nvPr/>
          </p:nvSpPr>
          <p:spPr>
            <a:xfrm>
              <a:off x="1881049" y="1269274"/>
              <a:ext cx="287383" cy="91440"/>
            </a:xfrm>
            <a:prstGeom prst="rect">
              <a:avLst/>
            </a:prstGeom>
            <a:solidFill>
              <a:schemeClr val="accent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959" name="Google Shape;959;p77"/>
            <p:cNvSpPr txBox="1"/>
            <p:nvPr/>
          </p:nvSpPr>
          <p:spPr>
            <a:xfrm>
              <a:off x="1815277" y="847894"/>
              <a:ext cx="366276" cy="307777"/>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100">
                  <a:solidFill>
                    <a:schemeClr val="dk1"/>
                  </a:solidFill>
                  <a:latin typeface="Calibri"/>
                  <a:ea typeface="Calibri"/>
                  <a:cs typeface="Calibri"/>
                  <a:sym typeface="Calibri"/>
                </a:rPr>
                <a:t>10</a:t>
              </a:r>
              <a:endParaRPr sz="1100">
                <a:solidFill>
                  <a:schemeClr val="dk1"/>
                </a:solidFill>
                <a:latin typeface="Calibri"/>
                <a:ea typeface="Calibri"/>
                <a:cs typeface="Calibri"/>
                <a:sym typeface="Calibri"/>
              </a:endParaRPr>
            </a:p>
          </p:txBody>
        </p:sp>
      </p:grpSp>
      <p:sp>
        <p:nvSpPr>
          <p:cNvPr id="960" name="Google Shape;960;p77"/>
          <p:cNvSpPr txBox="1"/>
          <p:nvPr/>
        </p:nvSpPr>
        <p:spPr>
          <a:xfrm rot="-5400000">
            <a:off x="6379229" y="3732662"/>
            <a:ext cx="1138102" cy="276999"/>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900">
                <a:solidFill>
                  <a:schemeClr val="dk1"/>
                </a:solidFill>
                <a:latin typeface="Calibri"/>
                <a:ea typeface="Calibri"/>
                <a:cs typeface="Calibri"/>
                <a:sym typeface="Calibri"/>
              </a:rPr>
              <a:t>Experience out of 10</a:t>
            </a:r>
            <a:endParaRPr sz="900">
              <a:solidFill>
                <a:schemeClr val="dk1"/>
              </a:solidFill>
              <a:latin typeface="Calibri"/>
              <a:ea typeface="Calibri"/>
              <a:cs typeface="Calibri"/>
              <a:sym typeface="Calibri"/>
            </a:endParaRPr>
          </a:p>
        </p:txBody>
      </p:sp>
      <p:sp>
        <p:nvSpPr>
          <p:cNvPr id="961" name="Google Shape;961;p77"/>
          <p:cNvSpPr txBox="1"/>
          <p:nvPr/>
        </p:nvSpPr>
        <p:spPr>
          <a:xfrm>
            <a:off x="7572746" y="4356134"/>
            <a:ext cx="670722" cy="173124"/>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700">
                <a:solidFill>
                  <a:schemeClr val="dk1"/>
                </a:solidFill>
                <a:latin typeface="Calibri"/>
                <a:ea typeface="Calibri"/>
                <a:cs typeface="Calibri"/>
                <a:sym typeface="Calibri"/>
              </a:rPr>
              <a:t>Uber Driver</a:t>
            </a:r>
            <a:endParaRPr sz="700">
              <a:solidFill>
                <a:schemeClr val="dk1"/>
              </a:solidFill>
              <a:latin typeface="Calibri"/>
              <a:ea typeface="Calibri"/>
              <a:cs typeface="Calibri"/>
              <a:sym typeface="Calibri"/>
            </a:endParaRPr>
          </a:p>
        </p:txBody>
      </p:sp>
      <p:cxnSp>
        <p:nvCxnSpPr>
          <p:cNvPr id="962" name="Google Shape;962;p77"/>
          <p:cNvCxnSpPr/>
          <p:nvPr/>
        </p:nvCxnSpPr>
        <p:spPr>
          <a:xfrm>
            <a:off x="7101746" y="4534136"/>
            <a:ext cx="1528354" cy="0"/>
          </a:xfrm>
          <a:prstGeom prst="straightConnector1">
            <a:avLst/>
          </a:prstGeom>
          <a:noFill/>
          <a:ln cap="flat" cmpd="sng" w="9525">
            <a:solidFill>
              <a:schemeClr val="dk1"/>
            </a:solidFill>
            <a:prstDash val="solid"/>
            <a:miter lim="800000"/>
            <a:headEnd len="sm" w="sm" type="none"/>
            <a:tailEnd len="sm" w="sm" type="none"/>
          </a:ln>
        </p:spPr>
      </p:cxnSp>
      <p:sp>
        <p:nvSpPr>
          <p:cNvPr id="963" name="Google Shape;963;p77"/>
          <p:cNvSpPr txBox="1"/>
          <p:nvPr/>
        </p:nvSpPr>
        <p:spPr>
          <a:xfrm>
            <a:off x="6988358" y="4614926"/>
            <a:ext cx="1741078" cy="311624"/>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800">
                <a:solidFill>
                  <a:schemeClr val="dk1"/>
                </a:solidFill>
                <a:latin typeface="Calibri"/>
                <a:ea typeface="Calibri"/>
                <a:cs typeface="Calibri"/>
                <a:sym typeface="Calibri"/>
              </a:rPr>
              <a:t>Comment</a:t>
            </a:r>
            <a:r>
              <a:rPr lang="en" sz="800">
                <a:solidFill>
                  <a:schemeClr val="dk1"/>
                </a:solidFill>
                <a:latin typeface="Calibri"/>
                <a:ea typeface="Calibri"/>
                <a:cs typeface="Calibri"/>
                <a:sym typeface="Calibri"/>
              </a:rPr>
              <a:t>: Driver was polite, even had a charger – Great experience.</a:t>
            </a:r>
            <a:endParaRPr sz="800">
              <a:solidFill>
                <a:schemeClr val="dk1"/>
              </a:solidFill>
              <a:latin typeface="Calibri"/>
              <a:ea typeface="Calibri"/>
              <a:cs typeface="Calibri"/>
              <a:sym typeface="Calibri"/>
            </a:endParaRPr>
          </a:p>
        </p:txBody>
      </p:sp>
      <p:sp>
        <p:nvSpPr>
          <p:cNvPr id="964" name="Google Shape;964;p77"/>
          <p:cNvSpPr/>
          <p:nvPr/>
        </p:nvSpPr>
        <p:spPr>
          <a:xfrm>
            <a:off x="7555680" y="2640865"/>
            <a:ext cx="427855" cy="379579"/>
          </a:xfrm>
          <a:prstGeom prst="ellipse">
            <a:avLst/>
          </a:prstGeom>
          <a:solidFill>
            <a:schemeClr val="accent6"/>
          </a:solidFill>
          <a:ln cap="flat" cmpd="sng" w="12700">
            <a:solidFill>
              <a:srgbClr val="42719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1400">
                <a:solidFill>
                  <a:schemeClr val="lt1"/>
                </a:solidFill>
                <a:latin typeface="Calibri"/>
                <a:ea typeface="Calibri"/>
                <a:cs typeface="Calibri"/>
                <a:sym typeface="Calibri"/>
              </a:rPr>
              <a:t>8</a:t>
            </a:r>
            <a:endParaRPr sz="1400">
              <a:solidFill>
                <a:schemeClr val="lt1"/>
              </a:solidFill>
              <a:latin typeface="Calibri"/>
              <a:ea typeface="Calibri"/>
              <a:cs typeface="Calibri"/>
              <a:sym typeface="Calibri"/>
            </a:endParaRPr>
          </a:p>
        </p:txBody>
      </p:sp>
      <p:sp>
        <p:nvSpPr>
          <p:cNvPr id="965" name="Google Shape;965;p77"/>
          <p:cNvSpPr/>
          <p:nvPr/>
        </p:nvSpPr>
        <p:spPr>
          <a:xfrm>
            <a:off x="6809781" y="3005201"/>
            <a:ext cx="1919654" cy="2095500"/>
          </a:xfrm>
          <a:prstGeom prst="rect">
            <a:avLst/>
          </a:prstGeom>
          <a:noFill/>
          <a:ln cap="flat" cmpd="sng" w="127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9" name="Shape 969"/>
        <p:cNvGrpSpPr/>
        <p:nvPr/>
      </p:nvGrpSpPr>
      <p:grpSpPr>
        <a:xfrm>
          <a:off x="0" y="0"/>
          <a:ext cx="0" cy="0"/>
          <a:chOff x="0" y="0"/>
          <a:chExt cx="0" cy="0"/>
        </a:xfrm>
      </p:grpSpPr>
      <p:sp>
        <p:nvSpPr>
          <p:cNvPr id="970" name="Google Shape;970;p78"/>
          <p:cNvSpPr txBox="1"/>
          <p:nvPr/>
        </p:nvSpPr>
        <p:spPr>
          <a:xfrm rot="-5400000">
            <a:off x="-2402460" y="2410167"/>
            <a:ext cx="5143500" cy="323165"/>
          </a:xfrm>
          <a:prstGeom prst="rect">
            <a:avLst/>
          </a:prstGeom>
          <a:solidFill>
            <a:srgbClr val="7F7F7F"/>
          </a:solid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n" sz="1200">
                <a:solidFill>
                  <a:schemeClr val="dk1"/>
                </a:solidFill>
                <a:latin typeface="Calibri"/>
                <a:ea typeface="Calibri"/>
                <a:cs typeface="Calibri"/>
                <a:sym typeface="Calibri"/>
              </a:rPr>
              <a:t>Experience Analysis</a:t>
            </a:r>
            <a:endParaRPr b="1" sz="1200">
              <a:solidFill>
                <a:schemeClr val="dk1"/>
              </a:solidFill>
              <a:latin typeface="Calibri"/>
              <a:ea typeface="Calibri"/>
              <a:cs typeface="Calibri"/>
              <a:sym typeface="Calibri"/>
            </a:endParaRPr>
          </a:p>
        </p:txBody>
      </p:sp>
      <p:grpSp>
        <p:nvGrpSpPr>
          <p:cNvPr id="971" name="Google Shape;971;p78"/>
          <p:cNvGrpSpPr/>
          <p:nvPr/>
        </p:nvGrpSpPr>
        <p:grpSpPr>
          <a:xfrm>
            <a:off x="1604605" y="962822"/>
            <a:ext cx="274707" cy="1083697"/>
            <a:chOff x="1827536" y="849775"/>
            <a:chExt cx="366276" cy="1444929"/>
          </a:xfrm>
        </p:grpSpPr>
        <p:sp>
          <p:nvSpPr>
            <p:cNvPr id="972" name="Google Shape;972;p78"/>
            <p:cNvSpPr/>
            <p:nvPr/>
          </p:nvSpPr>
          <p:spPr>
            <a:xfrm>
              <a:off x="1881049" y="1391194"/>
              <a:ext cx="287383" cy="91440"/>
            </a:xfrm>
            <a:prstGeom prst="rect">
              <a:avLst/>
            </a:prstGeom>
            <a:solidFill>
              <a:schemeClr val="accent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973" name="Google Shape;973;p78"/>
            <p:cNvSpPr/>
            <p:nvPr/>
          </p:nvSpPr>
          <p:spPr>
            <a:xfrm>
              <a:off x="1881051" y="1497874"/>
              <a:ext cx="287383" cy="91440"/>
            </a:xfrm>
            <a:prstGeom prst="rect">
              <a:avLst/>
            </a:prstGeom>
            <a:solidFill>
              <a:schemeClr val="accent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974" name="Google Shape;974;p78"/>
            <p:cNvSpPr/>
            <p:nvPr/>
          </p:nvSpPr>
          <p:spPr>
            <a:xfrm>
              <a:off x="1881049" y="1147354"/>
              <a:ext cx="287383" cy="91440"/>
            </a:xfrm>
            <a:prstGeom prst="rect">
              <a:avLst/>
            </a:prstGeom>
            <a:solidFill>
              <a:schemeClr val="accent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975" name="Google Shape;975;p78"/>
            <p:cNvSpPr/>
            <p:nvPr/>
          </p:nvSpPr>
          <p:spPr>
            <a:xfrm>
              <a:off x="1881049" y="1737359"/>
              <a:ext cx="287383" cy="91440"/>
            </a:xfrm>
            <a:prstGeom prst="rect">
              <a:avLst/>
            </a:prstGeom>
            <a:solidFill>
              <a:schemeClr val="accent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976" name="Google Shape;976;p78"/>
            <p:cNvSpPr/>
            <p:nvPr/>
          </p:nvSpPr>
          <p:spPr>
            <a:xfrm>
              <a:off x="1881046" y="1850571"/>
              <a:ext cx="287383" cy="91440"/>
            </a:xfrm>
            <a:prstGeom prst="rect">
              <a:avLst/>
            </a:prstGeom>
            <a:solidFill>
              <a:schemeClr val="accent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977" name="Google Shape;977;p78"/>
            <p:cNvSpPr/>
            <p:nvPr/>
          </p:nvSpPr>
          <p:spPr>
            <a:xfrm>
              <a:off x="1881046" y="1976844"/>
              <a:ext cx="287383" cy="91440"/>
            </a:xfrm>
            <a:prstGeom prst="rect">
              <a:avLst/>
            </a:prstGeom>
            <a:solidFill>
              <a:schemeClr val="accent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978" name="Google Shape;978;p78"/>
            <p:cNvSpPr/>
            <p:nvPr/>
          </p:nvSpPr>
          <p:spPr>
            <a:xfrm>
              <a:off x="1881045" y="2090054"/>
              <a:ext cx="287383" cy="91440"/>
            </a:xfrm>
            <a:prstGeom prst="rect">
              <a:avLst/>
            </a:prstGeom>
            <a:solidFill>
              <a:schemeClr val="accent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979" name="Google Shape;979;p78"/>
            <p:cNvSpPr/>
            <p:nvPr/>
          </p:nvSpPr>
          <p:spPr>
            <a:xfrm>
              <a:off x="1881044" y="2203264"/>
              <a:ext cx="287383" cy="91440"/>
            </a:xfrm>
            <a:prstGeom prst="rect">
              <a:avLst/>
            </a:prstGeom>
            <a:solidFill>
              <a:schemeClr val="accent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980" name="Google Shape;980;p78"/>
            <p:cNvSpPr/>
            <p:nvPr/>
          </p:nvSpPr>
          <p:spPr>
            <a:xfrm>
              <a:off x="1881042" y="1611086"/>
              <a:ext cx="287383" cy="91440"/>
            </a:xfrm>
            <a:prstGeom prst="rect">
              <a:avLst/>
            </a:prstGeom>
            <a:solidFill>
              <a:schemeClr val="accent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981" name="Google Shape;981;p78"/>
            <p:cNvSpPr/>
            <p:nvPr/>
          </p:nvSpPr>
          <p:spPr>
            <a:xfrm>
              <a:off x="1881049" y="1269274"/>
              <a:ext cx="287383" cy="91440"/>
            </a:xfrm>
            <a:prstGeom prst="rect">
              <a:avLst/>
            </a:prstGeom>
            <a:solidFill>
              <a:schemeClr val="accent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982" name="Google Shape;982;p78"/>
            <p:cNvSpPr txBox="1"/>
            <p:nvPr/>
          </p:nvSpPr>
          <p:spPr>
            <a:xfrm>
              <a:off x="1827536" y="849775"/>
              <a:ext cx="366276" cy="307777"/>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100">
                  <a:solidFill>
                    <a:schemeClr val="dk1"/>
                  </a:solidFill>
                  <a:latin typeface="Calibri"/>
                  <a:ea typeface="Calibri"/>
                  <a:cs typeface="Calibri"/>
                  <a:sym typeface="Calibri"/>
                </a:rPr>
                <a:t>10</a:t>
              </a:r>
              <a:endParaRPr sz="1100">
                <a:solidFill>
                  <a:schemeClr val="dk1"/>
                </a:solidFill>
                <a:latin typeface="Calibri"/>
                <a:ea typeface="Calibri"/>
                <a:cs typeface="Calibri"/>
                <a:sym typeface="Calibri"/>
              </a:endParaRPr>
            </a:p>
          </p:txBody>
        </p:sp>
      </p:grpSp>
      <p:sp>
        <p:nvSpPr>
          <p:cNvPr id="983" name="Google Shape;983;p78"/>
          <p:cNvSpPr txBox="1"/>
          <p:nvPr/>
        </p:nvSpPr>
        <p:spPr>
          <a:xfrm rot="-5400000">
            <a:off x="265812" y="1494673"/>
            <a:ext cx="1138102" cy="276999"/>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900">
                <a:solidFill>
                  <a:schemeClr val="dk1"/>
                </a:solidFill>
                <a:latin typeface="Calibri"/>
                <a:ea typeface="Calibri"/>
                <a:cs typeface="Calibri"/>
                <a:sym typeface="Calibri"/>
              </a:rPr>
              <a:t>Experience out of 10</a:t>
            </a:r>
            <a:endParaRPr sz="900">
              <a:solidFill>
                <a:schemeClr val="dk1"/>
              </a:solidFill>
              <a:latin typeface="Calibri"/>
              <a:ea typeface="Calibri"/>
              <a:cs typeface="Calibri"/>
              <a:sym typeface="Calibri"/>
            </a:endParaRPr>
          </a:p>
        </p:txBody>
      </p:sp>
      <p:cxnSp>
        <p:nvCxnSpPr>
          <p:cNvPr id="984" name="Google Shape;984;p78"/>
          <p:cNvCxnSpPr/>
          <p:nvPr/>
        </p:nvCxnSpPr>
        <p:spPr>
          <a:xfrm>
            <a:off x="988329" y="2296147"/>
            <a:ext cx="1528354" cy="0"/>
          </a:xfrm>
          <a:prstGeom prst="straightConnector1">
            <a:avLst/>
          </a:prstGeom>
          <a:noFill/>
          <a:ln cap="flat" cmpd="sng" w="9525">
            <a:solidFill>
              <a:schemeClr val="dk1"/>
            </a:solidFill>
            <a:prstDash val="solid"/>
            <a:miter lim="800000"/>
            <a:headEnd len="sm" w="sm" type="none"/>
            <a:tailEnd len="sm" w="sm" type="none"/>
          </a:ln>
        </p:spPr>
      </p:cxnSp>
      <p:sp>
        <p:nvSpPr>
          <p:cNvPr id="985" name="Google Shape;985;p78"/>
          <p:cNvSpPr txBox="1"/>
          <p:nvPr/>
        </p:nvSpPr>
        <p:spPr>
          <a:xfrm>
            <a:off x="874940" y="2376938"/>
            <a:ext cx="1741078" cy="432811"/>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800">
                <a:solidFill>
                  <a:schemeClr val="dk1"/>
                </a:solidFill>
                <a:latin typeface="Calibri"/>
                <a:ea typeface="Calibri"/>
                <a:cs typeface="Calibri"/>
                <a:sym typeface="Calibri"/>
              </a:rPr>
              <a:t>Comment</a:t>
            </a:r>
            <a:r>
              <a:rPr lang="en" sz="800">
                <a:solidFill>
                  <a:schemeClr val="dk1"/>
                </a:solidFill>
                <a:latin typeface="Calibri"/>
                <a:ea typeface="Calibri"/>
                <a:cs typeface="Calibri"/>
                <a:sym typeface="Calibri"/>
              </a:rPr>
              <a:t>: Great experience with the driver. Fare was more, but it was explained by the driver</a:t>
            </a:r>
            <a:endParaRPr sz="800">
              <a:solidFill>
                <a:schemeClr val="dk1"/>
              </a:solidFill>
              <a:latin typeface="Calibri"/>
              <a:ea typeface="Calibri"/>
              <a:cs typeface="Calibri"/>
              <a:sym typeface="Calibri"/>
            </a:endParaRPr>
          </a:p>
        </p:txBody>
      </p:sp>
      <p:sp>
        <p:nvSpPr>
          <p:cNvPr id="986" name="Google Shape;986;p78"/>
          <p:cNvSpPr/>
          <p:nvPr/>
        </p:nvSpPr>
        <p:spPr>
          <a:xfrm>
            <a:off x="1442263" y="402877"/>
            <a:ext cx="427855" cy="379579"/>
          </a:xfrm>
          <a:prstGeom prst="ellipse">
            <a:avLst/>
          </a:prstGeom>
          <a:solidFill>
            <a:schemeClr val="accent6"/>
          </a:solidFill>
          <a:ln cap="flat" cmpd="sng" w="12700">
            <a:solidFill>
              <a:srgbClr val="42719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1400">
                <a:solidFill>
                  <a:schemeClr val="lt1"/>
                </a:solidFill>
                <a:latin typeface="Calibri"/>
                <a:ea typeface="Calibri"/>
                <a:cs typeface="Calibri"/>
                <a:sym typeface="Calibri"/>
              </a:rPr>
              <a:t>9</a:t>
            </a:r>
            <a:endParaRPr sz="1400">
              <a:solidFill>
                <a:schemeClr val="lt1"/>
              </a:solidFill>
              <a:latin typeface="Calibri"/>
              <a:ea typeface="Calibri"/>
              <a:cs typeface="Calibri"/>
              <a:sym typeface="Calibri"/>
            </a:endParaRPr>
          </a:p>
        </p:txBody>
      </p:sp>
      <p:sp>
        <p:nvSpPr>
          <p:cNvPr id="987" name="Google Shape;987;p78"/>
          <p:cNvSpPr/>
          <p:nvPr/>
        </p:nvSpPr>
        <p:spPr>
          <a:xfrm>
            <a:off x="696364" y="767213"/>
            <a:ext cx="1919654" cy="2095500"/>
          </a:xfrm>
          <a:prstGeom prst="rect">
            <a:avLst/>
          </a:prstGeom>
          <a:noFill/>
          <a:ln cap="flat" cmpd="sng" w="127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988" name="Google Shape;988;p78"/>
          <p:cNvSpPr txBox="1"/>
          <p:nvPr/>
        </p:nvSpPr>
        <p:spPr>
          <a:xfrm>
            <a:off x="1417142" y="2108208"/>
            <a:ext cx="670722" cy="173124"/>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700">
                <a:solidFill>
                  <a:schemeClr val="dk1"/>
                </a:solidFill>
                <a:latin typeface="Calibri"/>
                <a:ea typeface="Calibri"/>
                <a:cs typeface="Calibri"/>
                <a:sym typeface="Calibri"/>
              </a:rPr>
              <a:t>Uber Driver</a:t>
            </a:r>
            <a:endParaRPr sz="700">
              <a:solidFill>
                <a:schemeClr val="dk1"/>
              </a:solidFill>
              <a:latin typeface="Calibri"/>
              <a:ea typeface="Calibri"/>
              <a:cs typeface="Calibri"/>
              <a:sym typeface="Calibri"/>
            </a:endParaRPr>
          </a:p>
        </p:txBody>
      </p:sp>
      <p:grpSp>
        <p:nvGrpSpPr>
          <p:cNvPr id="989" name="Google Shape;989;p78"/>
          <p:cNvGrpSpPr/>
          <p:nvPr/>
        </p:nvGrpSpPr>
        <p:grpSpPr>
          <a:xfrm>
            <a:off x="4294931" y="948440"/>
            <a:ext cx="313513" cy="1078794"/>
            <a:chOff x="1869634" y="856312"/>
            <a:chExt cx="418017" cy="1438392"/>
          </a:xfrm>
        </p:grpSpPr>
        <p:sp>
          <p:nvSpPr>
            <p:cNvPr id="990" name="Google Shape;990;p78"/>
            <p:cNvSpPr/>
            <p:nvPr/>
          </p:nvSpPr>
          <p:spPr>
            <a:xfrm>
              <a:off x="1881049" y="1391194"/>
              <a:ext cx="287383" cy="91440"/>
            </a:xfrm>
            <a:prstGeom prst="rect">
              <a:avLst/>
            </a:prstGeom>
            <a:solidFill>
              <a:schemeClr val="accent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991" name="Google Shape;991;p78"/>
            <p:cNvSpPr/>
            <p:nvPr/>
          </p:nvSpPr>
          <p:spPr>
            <a:xfrm>
              <a:off x="1881051" y="1497874"/>
              <a:ext cx="287383" cy="91440"/>
            </a:xfrm>
            <a:prstGeom prst="rect">
              <a:avLst/>
            </a:prstGeom>
            <a:solidFill>
              <a:schemeClr val="accent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992" name="Google Shape;992;p78"/>
            <p:cNvSpPr/>
            <p:nvPr/>
          </p:nvSpPr>
          <p:spPr>
            <a:xfrm>
              <a:off x="1881049" y="1147354"/>
              <a:ext cx="287383" cy="91440"/>
            </a:xfrm>
            <a:prstGeom prst="rect">
              <a:avLst/>
            </a:prstGeom>
            <a:solidFill>
              <a:srgbClr val="BFBFB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993" name="Google Shape;993;p78"/>
            <p:cNvSpPr/>
            <p:nvPr/>
          </p:nvSpPr>
          <p:spPr>
            <a:xfrm>
              <a:off x="1881049" y="1737359"/>
              <a:ext cx="287383" cy="91440"/>
            </a:xfrm>
            <a:prstGeom prst="rect">
              <a:avLst/>
            </a:prstGeom>
            <a:solidFill>
              <a:schemeClr val="accent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994" name="Google Shape;994;p78"/>
            <p:cNvSpPr/>
            <p:nvPr/>
          </p:nvSpPr>
          <p:spPr>
            <a:xfrm>
              <a:off x="1881046" y="1850571"/>
              <a:ext cx="287383" cy="91440"/>
            </a:xfrm>
            <a:prstGeom prst="rect">
              <a:avLst/>
            </a:prstGeom>
            <a:solidFill>
              <a:schemeClr val="accent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995" name="Google Shape;995;p78"/>
            <p:cNvSpPr/>
            <p:nvPr/>
          </p:nvSpPr>
          <p:spPr>
            <a:xfrm>
              <a:off x="1881046" y="1976844"/>
              <a:ext cx="287383" cy="91440"/>
            </a:xfrm>
            <a:prstGeom prst="rect">
              <a:avLst/>
            </a:prstGeom>
            <a:solidFill>
              <a:schemeClr val="accent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996" name="Google Shape;996;p78"/>
            <p:cNvSpPr/>
            <p:nvPr/>
          </p:nvSpPr>
          <p:spPr>
            <a:xfrm>
              <a:off x="1881045" y="2090054"/>
              <a:ext cx="287383" cy="91440"/>
            </a:xfrm>
            <a:prstGeom prst="rect">
              <a:avLst/>
            </a:prstGeom>
            <a:solidFill>
              <a:schemeClr val="accent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997" name="Google Shape;997;p78"/>
            <p:cNvSpPr/>
            <p:nvPr/>
          </p:nvSpPr>
          <p:spPr>
            <a:xfrm>
              <a:off x="1881044" y="2203264"/>
              <a:ext cx="287383" cy="91440"/>
            </a:xfrm>
            <a:prstGeom prst="rect">
              <a:avLst/>
            </a:prstGeom>
            <a:solidFill>
              <a:schemeClr val="accent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998" name="Google Shape;998;p78"/>
            <p:cNvSpPr/>
            <p:nvPr/>
          </p:nvSpPr>
          <p:spPr>
            <a:xfrm>
              <a:off x="1881042" y="1611086"/>
              <a:ext cx="287383" cy="91440"/>
            </a:xfrm>
            <a:prstGeom prst="rect">
              <a:avLst/>
            </a:prstGeom>
            <a:solidFill>
              <a:schemeClr val="accent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999" name="Google Shape;999;p78"/>
            <p:cNvSpPr/>
            <p:nvPr/>
          </p:nvSpPr>
          <p:spPr>
            <a:xfrm>
              <a:off x="1881049" y="1269274"/>
              <a:ext cx="287383" cy="91440"/>
            </a:xfrm>
            <a:prstGeom prst="rect">
              <a:avLst/>
            </a:prstGeom>
            <a:solidFill>
              <a:schemeClr val="accent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000" name="Google Shape;1000;p78"/>
            <p:cNvSpPr txBox="1"/>
            <p:nvPr/>
          </p:nvSpPr>
          <p:spPr>
            <a:xfrm>
              <a:off x="1869634" y="856312"/>
              <a:ext cx="418017" cy="307777"/>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100">
                  <a:solidFill>
                    <a:schemeClr val="dk1"/>
                  </a:solidFill>
                  <a:latin typeface="Calibri"/>
                  <a:ea typeface="Calibri"/>
                  <a:cs typeface="Calibri"/>
                  <a:sym typeface="Calibri"/>
                </a:rPr>
                <a:t>9</a:t>
              </a:r>
              <a:endParaRPr sz="1100"/>
            </a:p>
          </p:txBody>
        </p:sp>
      </p:grpSp>
      <p:sp>
        <p:nvSpPr>
          <p:cNvPr id="1001" name="Google Shape;1001;p78"/>
          <p:cNvSpPr txBox="1"/>
          <p:nvPr/>
        </p:nvSpPr>
        <p:spPr>
          <a:xfrm rot="-5400000">
            <a:off x="3238074" y="1509916"/>
            <a:ext cx="1138102" cy="276999"/>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900">
                <a:solidFill>
                  <a:schemeClr val="dk1"/>
                </a:solidFill>
                <a:latin typeface="Calibri"/>
                <a:ea typeface="Calibri"/>
                <a:cs typeface="Calibri"/>
                <a:sym typeface="Calibri"/>
              </a:rPr>
              <a:t>Experience out of 10</a:t>
            </a:r>
            <a:endParaRPr sz="900">
              <a:solidFill>
                <a:schemeClr val="dk1"/>
              </a:solidFill>
              <a:latin typeface="Calibri"/>
              <a:ea typeface="Calibri"/>
              <a:cs typeface="Calibri"/>
              <a:sym typeface="Calibri"/>
            </a:endParaRPr>
          </a:p>
        </p:txBody>
      </p:sp>
      <p:grpSp>
        <p:nvGrpSpPr>
          <p:cNvPr id="1002" name="Google Shape;1002;p78"/>
          <p:cNvGrpSpPr/>
          <p:nvPr/>
        </p:nvGrpSpPr>
        <p:grpSpPr>
          <a:xfrm>
            <a:off x="4950166" y="973575"/>
            <a:ext cx="296392" cy="1056258"/>
            <a:chOff x="1870929" y="886360"/>
            <a:chExt cx="395189" cy="1408344"/>
          </a:xfrm>
        </p:grpSpPr>
        <p:sp>
          <p:nvSpPr>
            <p:cNvPr id="1003" name="Google Shape;1003;p78"/>
            <p:cNvSpPr/>
            <p:nvPr/>
          </p:nvSpPr>
          <p:spPr>
            <a:xfrm>
              <a:off x="1881049" y="1391194"/>
              <a:ext cx="287383" cy="91440"/>
            </a:xfrm>
            <a:prstGeom prst="rect">
              <a:avLst/>
            </a:prstGeom>
            <a:solidFill>
              <a:schemeClr val="accent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004" name="Google Shape;1004;p78"/>
            <p:cNvSpPr/>
            <p:nvPr/>
          </p:nvSpPr>
          <p:spPr>
            <a:xfrm>
              <a:off x="1881051" y="1497874"/>
              <a:ext cx="287383" cy="91440"/>
            </a:xfrm>
            <a:prstGeom prst="rect">
              <a:avLst/>
            </a:prstGeom>
            <a:solidFill>
              <a:schemeClr val="accent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005" name="Google Shape;1005;p78"/>
            <p:cNvSpPr/>
            <p:nvPr/>
          </p:nvSpPr>
          <p:spPr>
            <a:xfrm>
              <a:off x="1881049" y="1147354"/>
              <a:ext cx="287383" cy="91440"/>
            </a:xfrm>
            <a:prstGeom prst="rect">
              <a:avLst/>
            </a:prstGeom>
            <a:solidFill>
              <a:srgbClr val="BFBFB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006" name="Google Shape;1006;p78"/>
            <p:cNvSpPr/>
            <p:nvPr/>
          </p:nvSpPr>
          <p:spPr>
            <a:xfrm>
              <a:off x="1881049" y="1737359"/>
              <a:ext cx="287383" cy="91440"/>
            </a:xfrm>
            <a:prstGeom prst="rect">
              <a:avLst/>
            </a:prstGeom>
            <a:solidFill>
              <a:schemeClr val="accent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007" name="Google Shape;1007;p78"/>
            <p:cNvSpPr/>
            <p:nvPr/>
          </p:nvSpPr>
          <p:spPr>
            <a:xfrm>
              <a:off x="1881046" y="1850571"/>
              <a:ext cx="287383" cy="91440"/>
            </a:xfrm>
            <a:prstGeom prst="rect">
              <a:avLst/>
            </a:prstGeom>
            <a:solidFill>
              <a:schemeClr val="accent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008" name="Google Shape;1008;p78"/>
            <p:cNvSpPr/>
            <p:nvPr/>
          </p:nvSpPr>
          <p:spPr>
            <a:xfrm>
              <a:off x="1881046" y="1976844"/>
              <a:ext cx="287383" cy="91440"/>
            </a:xfrm>
            <a:prstGeom prst="rect">
              <a:avLst/>
            </a:prstGeom>
            <a:solidFill>
              <a:schemeClr val="accent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009" name="Google Shape;1009;p78"/>
            <p:cNvSpPr/>
            <p:nvPr/>
          </p:nvSpPr>
          <p:spPr>
            <a:xfrm>
              <a:off x="1881045" y="2090054"/>
              <a:ext cx="287383" cy="91440"/>
            </a:xfrm>
            <a:prstGeom prst="rect">
              <a:avLst/>
            </a:prstGeom>
            <a:solidFill>
              <a:schemeClr val="accent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010" name="Google Shape;1010;p78"/>
            <p:cNvSpPr/>
            <p:nvPr/>
          </p:nvSpPr>
          <p:spPr>
            <a:xfrm>
              <a:off x="1881044" y="2203264"/>
              <a:ext cx="287383" cy="91440"/>
            </a:xfrm>
            <a:prstGeom prst="rect">
              <a:avLst/>
            </a:prstGeom>
            <a:solidFill>
              <a:schemeClr val="accent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011" name="Google Shape;1011;p78"/>
            <p:cNvSpPr/>
            <p:nvPr/>
          </p:nvSpPr>
          <p:spPr>
            <a:xfrm>
              <a:off x="1881043" y="1620236"/>
              <a:ext cx="287383" cy="91440"/>
            </a:xfrm>
            <a:prstGeom prst="rect">
              <a:avLst/>
            </a:prstGeom>
            <a:solidFill>
              <a:schemeClr val="accent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012" name="Google Shape;1012;p78"/>
            <p:cNvSpPr/>
            <p:nvPr/>
          </p:nvSpPr>
          <p:spPr>
            <a:xfrm>
              <a:off x="1881049" y="1269274"/>
              <a:ext cx="287383" cy="91440"/>
            </a:xfrm>
            <a:prstGeom prst="rect">
              <a:avLst/>
            </a:prstGeom>
            <a:solidFill>
              <a:srgbClr val="BFBFB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013" name="Google Shape;1013;p78"/>
            <p:cNvSpPr txBox="1"/>
            <p:nvPr/>
          </p:nvSpPr>
          <p:spPr>
            <a:xfrm>
              <a:off x="1870929" y="886360"/>
              <a:ext cx="395189" cy="307777"/>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100">
                  <a:solidFill>
                    <a:schemeClr val="dk1"/>
                  </a:solidFill>
                  <a:latin typeface="Calibri"/>
                  <a:ea typeface="Calibri"/>
                  <a:cs typeface="Calibri"/>
                  <a:sym typeface="Calibri"/>
                </a:rPr>
                <a:t>8</a:t>
              </a:r>
              <a:endParaRPr sz="1100">
                <a:solidFill>
                  <a:schemeClr val="dk1"/>
                </a:solidFill>
                <a:latin typeface="Calibri"/>
                <a:ea typeface="Calibri"/>
                <a:cs typeface="Calibri"/>
                <a:sym typeface="Calibri"/>
              </a:endParaRPr>
            </a:p>
          </p:txBody>
        </p:sp>
      </p:grpSp>
      <p:sp>
        <p:nvSpPr>
          <p:cNvPr id="1014" name="Google Shape;1014;p78"/>
          <p:cNvSpPr txBox="1"/>
          <p:nvPr/>
        </p:nvSpPr>
        <p:spPr>
          <a:xfrm>
            <a:off x="4097745" y="2128469"/>
            <a:ext cx="627023" cy="173124"/>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700">
                <a:solidFill>
                  <a:schemeClr val="dk1"/>
                </a:solidFill>
                <a:latin typeface="Calibri"/>
                <a:ea typeface="Calibri"/>
                <a:cs typeface="Calibri"/>
                <a:sym typeface="Calibri"/>
              </a:rPr>
              <a:t>Mobile app</a:t>
            </a:r>
            <a:endParaRPr sz="700">
              <a:solidFill>
                <a:schemeClr val="dk1"/>
              </a:solidFill>
              <a:latin typeface="Calibri"/>
              <a:ea typeface="Calibri"/>
              <a:cs typeface="Calibri"/>
              <a:sym typeface="Calibri"/>
            </a:endParaRPr>
          </a:p>
        </p:txBody>
      </p:sp>
      <p:sp>
        <p:nvSpPr>
          <p:cNvPr id="1015" name="Google Shape;1015;p78"/>
          <p:cNvSpPr txBox="1"/>
          <p:nvPr/>
        </p:nvSpPr>
        <p:spPr>
          <a:xfrm>
            <a:off x="4764580" y="2133319"/>
            <a:ext cx="674574" cy="173124"/>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700">
                <a:solidFill>
                  <a:schemeClr val="dk1"/>
                </a:solidFill>
                <a:latin typeface="Calibri"/>
                <a:ea typeface="Calibri"/>
                <a:cs typeface="Calibri"/>
                <a:sym typeface="Calibri"/>
              </a:rPr>
              <a:t>Uber Facebook</a:t>
            </a:r>
            <a:endParaRPr sz="700">
              <a:solidFill>
                <a:schemeClr val="dk1"/>
              </a:solidFill>
              <a:latin typeface="Calibri"/>
              <a:ea typeface="Calibri"/>
              <a:cs typeface="Calibri"/>
              <a:sym typeface="Calibri"/>
            </a:endParaRPr>
          </a:p>
        </p:txBody>
      </p:sp>
      <p:cxnSp>
        <p:nvCxnSpPr>
          <p:cNvPr id="1016" name="Google Shape;1016;p78"/>
          <p:cNvCxnSpPr/>
          <p:nvPr/>
        </p:nvCxnSpPr>
        <p:spPr>
          <a:xfrm>
            <a:off x="3960591" y="2311390"/>
            <a:ext cx="1528354" cy="0"/>
          </a:xfrm>
          <a:prstGeom prst="straightConnector1">
            <a:avLst/>
          </a:prstGeom>
          <a:noFill/>
          <a:ln cap="flat" cmpd="sng" w="9525">
            <a:solidFill>
              <a:schemeClr val="dk1"/>
            </a:solidFill>
            <a:prstDash val="solid"/>
            <a:miter lim="800000"/>
            <a:headEnd len="sm" w="sm" type="none"/>
            <a:tailEnd len="sm" w="sm" type="none"/>
          </a:ln>
        </p:spPr>
      </p:cxnSp>
      <p:sp>
        <p:nvSpPr>
          <p:cNvPr id="1017" name="Google Shape;1017;p78"/>
          <p:cNvSpPr txBox="1"/>
          <p:nvPr/>
        </p:nvSpPr>
        <p:spPr>
          <a:xfrm>
            <a:off x="3847202" y="2392181"/>
            <a:ext cx="1741078" cy="432811"/>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800">
                <a:solidFill>
                  <a:schemeClr val="dk1"/>
                </a:solidFill>
                <a:latin typeface="Calibri"/>
                <a:ea typeface="Calibri"/>
                <a:cs typeface="Calibri"/>
                <a:sym typeface="Calibri"/>
              </a:rPr>
              <a:t>Comment</a:t>
            </a:r>
            <a:r>
              <a:rPr lang="en" sz="800">
                <a:solidFill>
                  <a:schemeClr val="dk1"/>
                </a:solidFill>
                <a:latin typeface="Calibri"/>
                <a:ea typeface="Calibri"/>
                <a:cs typeface="Calibri"/>
                <a:sym typeface="Calibri"/>
              </a:rPr>
              <a:t>: Able to provide feedback on social media, but response may not necessarily come from the driver.</a:t>
            </a:r>
            <a:endParaRPr sz="800">
              <a:solidFill>
                <a:schemeClr val="dk1"/>
              </a:solidFill>
              <a:latin typeface="Calibri"/>
              <a:ea typeface="Calibri"/>
              <a:cs typeface="Calibri"/>
              <a:sym typeface="Calibri"/>
            </a:endParaRPr>
          </a:p>
        </p:txBody>
      </p:sp>
      <p:sp>
        <p:nvSpPr>
          <p:cNvPr id="1018" name="Google Shape;1018;p78"/>
          <p:cNvSpPr/>
          <p:nvPr/>
        </p:nvSpPr>
        <p:spPr>
          <a:xfrm>
            <a:off x="4414525" y="338872"/>
            <a:ext cx="502798" cy="458827"/>
          </a:xfrm>
          <a:prstGeom prst="ellipse">
            <a:avLst/>
          </a:prstGeom>
          <a:solidFill>
            <a:schemeClr val="accent6"/>
          </a:solidFill>
          <a:ln cap="flat" cmpd="sng" w="12700">
            <a:solidFill>
              <a:srgbClr val="42719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1400">
                <a:solidFill>
                  <a:schemeClr val="lt1"/>
                </a:solidFill>
                <a:latin typeface="Calibri"/>
                <a:ea typeface="Calibri"/>
                <a:cs typeface="Calibri"/>
                <a:sym typeface="Calibri"/>
              </a:rPr>
              <a:t>10</a:t>
            </a:r>
            <a:endParaRPr sz="1400">
              <a:solidFill>
                <a:schemeClr val="lt1"/>
              </a:solidFill>
              <a:latin typeface="Calibri"/>
              <a:ea typeface="Calibri"/>
              <a:cs typeface="Calibri"/>
              <a:sym typeface="Calibri"/>
            </a:endParaRPr>
          </a:p>
        </p:txBody>
      </p:sp>
      <p:sp>
        <p:nvSpPr>
          <p:cNvPr id="1019" name="Google Shape;1019;p78"/>
          <p:cNvSpPr/>
          <p:nvPr/>
        </p:nvSpPr>
        <p:spPr>
          <a:xfrm>
            <a:off x="3668626" y="782456"/>
            <a:ext cx="1919654" cy="2095500"/>
          </a:xfrm>
          <a:prstGeom prst="rect">
            <a:avLst/>
          </a:prstGeom>
          <a:noFill/>
          <a:ln cap="flat" cmpd="sng" w="127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nvGrpSpPr>
          <p:cNvPr id="1020" name="Google Shape;1020;p78"/>
          <p:cNvGrpSpPr/>
          <p:nvPr/>
        </p:nvGrpSpPr>
        <p:grpSpPr>
          <a:xfrm>
            <a:off x="7779716" y="1050449"/>
            <a:ext cx="313513" cy="1078794"/>
            <a:chOff x="1869634" y="856312"/>
            <a:chExt cx="418017" cy="1438392"/>
          </a:xfrm>
        </p:grpSpPr>
        <p:sp>
          <p:nvSpPr>
            <p:cNvPr id="1021" name="Google Shape;1021;p78"/>
            <p:cNvSpPr/>
            <p:nvPr/>
          </p:nvSpPr>
          <p:spPr>
            <a:xfrm>
              <a:off x="1881049" y="1391194"/>
              <a:ext cx="287383" cy="91440"/>
            </a:xfrm>
            <a:prstGeom prst="rect">
              <a:avLst/>
            </a:prstGeom>
            <a:solidFill>
              <a:schemeClr val="accent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022" name="Google Shape;1022;p78"/>
            <p:cNvSpPr/>
            <p:nvPr/>
          </p:nvSpPr>
          <p:spPr>
            <a:xfrm>
              <a:off x="1881051" y="1497874"/>
              <a:ext cx="287383" cy="91440"/>
            </a:xfrm>
            <a:prstGeom prst="rect">
              <a:avLst/>
            </a:prstGeom>
            <a:solidFill>
              <a:schemeClr val="accent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023" name="Google Shape;1023;p78"/>
            <p:cNvSpPr/>
            <p:nvPr/>
          </p:nvSpPr>
          <p:spPr>
            <a:xfrm>
              <a:off x="1881049" y="1147354"/>
              <a:ext cx="287383" cy="91440"/>
            </a:xfrm>
            <a:prstGeom prst="rect">
              <a:avLst/>
            </a:prstGeom>
            <a:solidFill>
              <a:srgbClr val="BFBFB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024" name="Google Shape;1024;p78"/>
            <p:cNvSpPr/>
            <p:nvPr/>
          </p:nvSpPr>
          <p:spPr>
            <a:xfrm>
              <a:off x="1881049" y="1737359"/>
              <a:ext cx="287383" cy="91440"/>
            </a:xfrm>
            <a:prstGeom prst="rect">
              <a:avLst/>
            </a:prstGeom>
            <a:solidFill>
              <a:schemeClr val="accent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025" name="Google Shape;1025;p78"/>
            <p:cNvSpPr/>
            <p:nvPr/>
          </p:nvSpPr>
          <p:spPr>
            <a:xfrm>
              <a:off x="1881046" y="1850571"/>
              <a:ext cx="287383" cy="91440"/>
            </a:xfrm>
            <a:prstGeom prst="rect">
              <a:avLst/>
            </a:prstGeom>
            <a:solidFill>
              <a:schemeClr val="accent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026" name="Google Shape;1026;p78"/>
            <p:cNvSpPr/>
            <p:nvPr/>
          </p:nvSpPr>
          <p:spPr>
            <a:xfrm>
              <a:off x="1881046" y="1976844"/>
              <a:ext cx="287383" cy="91440"/>
            </a:xfrm>
            <a:prstGeom prst="rect">
              <a:avLst/>
            </a:prstGeom>
            <a:solidFill>
              <a:schemeClr val="accent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027" name="Google Shape;1027;p78"/>
            <p:cNvSpPr/>
            <p:nvPr/>
          </p:nvSpPr>
          <p:spPr>
            <a:xfrm>
              <a:off x="1881045" y="2090054"/>
              <a:ext cx="287383" cy="91440"/>
            </a:xfrm>
            <a:prstGeom prst="rect">
              <a:avLst/>
            </a:prstGeom>
            <a:solidFill>
              <a:schemeClr val="accent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028" name="Google Shape;1028;p78"/>
            <p:cNvSpPr/>
            <p:nvPr/>
          </p:nvSpPr>
          <p:spPr>
            <a:xfrm>
              <a:off x="1881044" y="2203264"/>
              <a:ext cx="287383" cy="91440"/>
            </a:xfrm>
            <a:prstGeom prst="rect">
              <a:avLst/>
            </a:prstGeom>
            <a:solidFill>
              <a:schemeClr val="accent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029" name="Google Shape;1029;p78"/>
            <p:cNvSpPr/>
            <p:nvPr/>
          </p:nvSpPr>
          <p:spPr>
            <a:xfrm>
              <a:off x="1881042" y="1611086"/>
              <a:ext cx="287383" cy="91440"/>
            </a:xfrm>
            <a:prstGeom prst="rect">
              <a:avLst/>
            </a:prstGeom>
            <a:solidFill>
              <a:schemeClr val="accent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030" name="Google Shape;1030;p78"/>
            <p:cNvSpPr/>
            <p:nvPr/>
          </p:nvSpPr>
          <p:spPr>
            <a:xfrm>
              <a:off x="1881049" y="1269274"/>
              <a:ext cx="287383" cy="91440"/>
            </a:xfrm>
            <a:prstGeom prst="rect">
              <a:avLst/>
            </a:prstGeom>
            <a:solidFill>
              <a:schemeClr val="accent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031" name="Google Shape;1031;p78"/>
            <p:cNvSpPr txBox="1"/>
            <p:nvPr/>
          </p:nvSpPr>
          <p:spPr>
            <a:xfrm>
              <a:off x="1869634" y="856312"/>
              <a:ext cx="418017" cy="307777"/>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100">
                  <a:solidFill>
                    <a:schemeClr val="dk1"/>
                  </a:solidFill>
                  <a:latin typeface="Calibri"/>
                  <a:ea typeface="Calibri"/>
                  <a:cs typeface="Calibri"/>
                  <a:sym typeface="Calibri"/>
                </a:rPr>
                <a:t>9</a:t>
              </a:r>
              <a:endParaRPr sz="1100"/>
            </a:p>
          </p:txBody>
        </p:sp>
      </p:grpSp>
      <p:sp>
        <p:nvSpPr>
          <p:cNvPr id="1032" name="Google Shape;1032;p78"/>
          <p:cNvSpPr txBox="1"/>
          <p:nvPr/>
        </p:nvSpPr>
        <p:spPr>
          <a:xfrm rot="-5400000">
            <a:off x="6072680" y="1512444"/>
            <a:ext cx="1138102" cy="276999"/>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900">
                <a:solidFill>
                  <a:schemeClr val="dk1"/>
                </a:solidFill>
                <a:latin typeface="Calibri"/>
                <a:ea typeface="Calibri"/>
                <a:cs typeface="Calibri"/>
                <a:sym typeface="Calibri"/>
              </a:rPr>
              <a:t>Experience out of 10</a:t>
            </a:r>
            <a:endParaRPr sz="900">
              <a:solidFill>
                <a:schemeClr val="dk1"/>
              </a:solidFill>
              <a:latin typeface="Calibri"/>
              <a:ea typeface="Calibri"/>
              <a:cs typeface="Calibri"/>
              <a:sym typeface="Calibri"/>
            </a:endParaRPr>
          </a:p>
        </p:txBody>
      </p:sp>
      <p:grpSp>
        <p:nvGrpSpPr>
          <p:cNvPr id="1033" name="Google Shape;1033;p78"/>
          <p:cNvGrpSpPr/>
          <p:nvPr/>
        </p:nvGrpSpPr>
        <p:grpSpPr>
          <a:xfrm>
            <a:off x="7097665" y="1051431"/>
            <a:ext cx="296392" cy="1056258"/>
            <a:chOff x="1870929" y="886360"/>
            <a:chExt cx="395189" cy="1408344"/>
          </a:xfrm>
        </p:grpSpPr>
        <p:sp>
          <p:nvSpPr>
            <p:cNvPr id="1034" name="Google Shape;1034;p78"/>
            <p:cNvSpPr/>
            <p:nvPr/>
          </p:nvSpPr>
          <p:spPr>
            <a:xfrm>
              <a:off x="1881049" y="1391194"/>
              <a:ext cx="287383" cy="91440"/>
            </a:xfrm>
            <a:prstGeom prst="rect">
              <a:avLst/>
            </a:prstGeom>
            <a:solidFill>
              <a:schemeClr val="accent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035" name="Google Shape;1035;p78"/>
            <p:cNvSpPr/>
            <p:nvPr/>
          </p:nvSpPr>
          <p:spPr>
            <a:xfrm>
              <a:off x="1881051" y="1497874"/>
              <a:ext cx="287383" cy="91440"/>
            </a:xfrm>
            <a:prstGeom prst="rect">
              <a:avLst/>
            </a:prstGeom>
            <a:solidFill>
              <a:schemeClr val="accent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036" name="Google Shape;1036;p78"/>
            <p:cNvSpPr/>
            <p:nvPr/>
          </p:nvSpPr>
          <p:spPr>
            <a:xfrm>
              <a:off x="1881049" y="1147354"/>
              <a:ext cx="287383" cy="91440"/>
            </a:xfrm>
            <a:prstGeom prst="rect">
              <a:avLst/>
            </a:prstGeom>
            <a:solidFill>
              <a:srgbClr val="BFBFB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037" name="Google Shape;1037;p78"/>
            <p:cNvSpPr/>
            <p:nvPr/>
          </p:nvSpPr>
          <p:spPr>
            <a:xfrm>
              <a:off x="1881049" y="1737359"/>
              <a:ext cx="287383" cy="91440"/>
            </a:xfrm>
            <a:prstGeom prst="rect">
              <a:avLst/>
            </a:prstGeom>
            <a:solidFill>
              <a:schemeClr val="accent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038" name="Google Shape;1038;p78"/>
            <p:cNvSpPr/>
            <p:nvPr/>
          </p:nvSpPr>
          <p:spPr>
            <a:xfrm>
              <a:off x="1881046" y="1850571"/>
              <a:ext cx="287383" cy="91440"/>
            </a:xfrm>
            <a:prstGeom prst="rect">
              <a:avLst/>
            </a:prstGeom>
            <a:solidFill>
              <a:schemeClr val="accent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039" name="Google Shape;1039;p78"/>
            <p:cNvSpPr/>
            <p:nvPr/>
          </p:nvSpPr>
          <p:spPr>
            <a:xfrm>
              <a:off x="1881046" y="1976844"/>
              <a:ext cx="287383" cy="91440"/>
            </a:xfrm>
            <a:prstGeom prst="rect">
              <a:avLst/>
            </a:prstGeom>
            <a:solidFill>
              <a:schemeClr val="accent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040" name="Google Shape;1040;p78"/>
            <p:cNvSpPr/>
            <p:nvPr/>
          </p:nvSpPr>
          <p:spPr>
            <a:xfrm>
              <a:off x="1881045" y="2090054"/>
              <a:ext cx="287383" cy="91440"/>
            </a:xfrm>
            <a:prstGeom prst="rect">
              <a:avLst/>
            </a:prstGeom>
            <a:solidFill>
              <a:schemeClr val="accent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041" name="Google Shape;1041;p78"/>
            <p:cNvSpPr/>
            <p:nvPr/>
          </p:nvSpPr>
          <p:spPr>
            <a:xfrm>
              <a:off x="1881044" y="2203264"/>
              <a:ext cx="287383" cy="91440"/>
            </a:xfrm>
            <a:prstGeom prst="rect">
              <a:avLst/>
            </a:prstGeom>
            <a:solidFill>
              <a:schemeClr val="accent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042" name="Google Shape;1042;p78"/>
            <p:cNvSpPr/>
            <p:nvPr/>
          </p:nvSpPr>
          <p:spPr>
            <a:xfrm>
              <a:off x="1881043" y="1620236"/>
              <a:ext cx="287383" cy="91440"/>
            </a:xfrm>
            <a:prstGeom prst="rect">
              <a:avLst/>
            </a:prstGeom>
            <a:solidFill>
              <a:schemeClr val="accent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043" name="Google Shape;1043;p78"/>
            <p:cNvSpPr/>
            <p:nvPr/>
          </p:nvSpPr>
          <p:spPr>
            <a:xfrm>
              <a:off x="1881049" y="1269274"/>
              <a:ext cx="287383" cy="91440"/>
            </a:xfrm>
            <a:prstGeom prst="rect">
              <a:avLst/>
            </a:prstGeom>
            <a:solidFill>
              <a:srgbClr val="BFBFB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044" name="Google Shape;1044;p78"/>
            <p:cNvSpPr txBox="1"/>
            <p:nvPr/>
          </p:nvSpPr>
          <p:spPr>
            <a:xfrm>
              <a:off x="1870929" y="886360"/>
              <a:ext cx="395189" cy="307777"/>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100">
                  <a:solidFill>
                    <a:schemeClr val="dk1"/>
                  </a:solidFill>
                  <a:latin typeface="Calibri"/>
                  <a:ea typeface="Calibri"/>
                  <a:cs typeface="Calibri"/>
                  <a:sym typeface="Calibri"/>
                </a:rPr>
                <a:t>8</a:t>
              </a:r>
              <a:endParaRPr sz="1100">
                <a:solidFill>
                  <a:schemeClr val="dk1"/>
                </a:solidFill>
                <a:latin typeface="Calibri"/>
                <a:ea typeface="Calibri"/>
                <a:cs typeface="Calibri"/>
                <a:sym typeface="Calibri"/>
              </a:endParaRPr>
            </a:p>
          </p:txBody>
        </p:sp>
      </p:grpSp>
      <p:sp>
        <p:nvSpPr>
          <p:cNvPr id="1045" name="Google Shape;1045;p78"/>
          <p:cNvSpPr txBox="1"/>
          <p:nvPr/>
        </p:nvSpPr>
        <p:spPr>
          <a:xfrm>
            <a:off x="6932351" y="2130997"/>
            <a:ext cx="627023" cy="173124"/>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700">
                <a:solidFill>
                  <a:schemeClr val="dk1"/>
                </a:solidFill>
                <a:latin typeface="Calibri"/>
                <a:ea typeface="Calibri"/>
                <a:cs typeface="Calibri"/>
                <a:sym typeface="Calibri"/>
              </a:rPr>
              <a:t>Mobile app</a:t>
            </a:r>
            <a:endParaRPr sz="700">
              <a:solidFill>
                <a:schemeClr val="dk1"/>
              </a:solidFill>
              <a:latin typeface="Calibri"/>
              <a:ea typeface="Calibri"/>
              <a:cs typeface="Calibri"/>
              <a:sym typeface="Calibri"/>
            </a:endParaRPr>
          </a:p>
        </p:txBody>
      </p:sp>
      <p:sp>
        <p:nvSpPr>
          <p:cNvPr id="1046" name="Google Shape;1046;p78"/>
          <p:cNvSpPr txBox="1"/>
          <p:nvPr/>
        </p:nvSpPr>
        <p:spPr>
          <a:xfrm>
            <a:off x="7678766" y="2134757"/>
            <a:ext cx="674574" cy="173124"/>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700">
                <a:solidFill>
                  <a:schemeClr val="dk1"/>
                </a:solidFill>
                <a:latin typeface="Calibri"/>
                <a:ea typeface="Calibri"/>
                <a:cs typeface="Calibri"/>
                <a:sym typeface="Calibri"/>
              </a:rPr>
              <a:t>Website</a:t>
            </a:r>
            <a:endParaRPr sz="700">
              <a:solidFill>
                <a:schemeClr val="dk1"/>
              </a:solidFill>
              <a:latin typeface="Calibri"/>
              <a:ea typeface="Calibri"/>
              <a:cs typeface="Calibri"/>
              <a:sym typeface="Calibri"/>
            </a:endParaRPr>
          </a:p>
        </p:txBody>
      </p:sp>
      <p:cxnSp>
        <p:nvCxnSpPr>
          <p:cNvPr id="1047" name="Google Shape;1047;p78"/>
          <p:cNvCxnSpPr/>
          <p:nvPr/>
        </p:nvCxnSpPr>
        <p:spPr>
          <a:xfrm>
            <a:off x="6795196" y="2313918"/>
            <a:ext cx="1528354" cy="0"/>
          </a:xfrm>
          <a:prstGeom prst="straightConnector1">
            <a:avLst/>
          </a:prstGeom>
          <a:noFill/>
          <a:ln cap="flat" cmpd="sng" w="9525">
            <a:solidFill>
              <a:schemeClr val="dk1"/>
            </a:solidFill>
            <a:prstDash val="solid"/>
            <a:miter lim="800000"/>
            <a:headEnd len="sm" w="sm" type="none"/>
            <a:tailEnd len="sm" w="sm" type="none"/>
          </a:ln>
        </p:spPr>
      </p:cxnSp>
      <p:sp>
        <p:nvSpPr>
          <p:cNvPr id="1048" name="Google Shape;1048;p78"/>
          <p:cNvSpPr txBox="1"/>
          <p:nvPr/>
        </p:nvSpPr>
        <p:spPr>
          <a:xfrm>
            <a:off x="6681808" y="2394709"/>
            <a:ext cx="1741078" cy="432811"/>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800">
                <a:solidFill>
                  <a:schemeClr val="dk1"/>
                </a:solidFill>
                <a:latin typeface="Calibri"/>
                <a:ea typeface="Calibri"/>
                <a:cs typeface="Calibri"/>
                <a:sym typeface="Calibri"/>
              </a:rPr>
              <a:t>Comment</a:t>
            </a:r>
            <a:r>
              <a:rPr lang="en" sz="800">
                <a:solidFill>
                  <a:schemeClr val="dk1"/>
                </a:solidFill>
                <a:latin typeface="Calibri"/>
                <a:ea typeface="Calibri"/>
                <a:cs typeface="Calibri"/>
                <a:sym typeface="Calibri"/>
              </a:rPr>
              <a:t>: There was a limitation for the mobile, it would be great if I could save my transactions .</a:t>
            </a:r>
            <a:endParaRPr sz="800">
              <a:solidFill>
                <a:schemeClr val="dk1"/>
              </a:solidFill>
              <a:latin typeface="Calibri"/>
              <a:ea typeface="Calibri"/>
              <a:cs typeface="Calibri"/>
              <a:sym typeface="Calibri"/>
            </a:endParaRPr>
          </a:p>
        </p:txBody>
      </p:sp>
      <p:sp>
        <p:nvSpPr>
          <p:cNvPr id="1049" name="Google Shape;1049;p78"/>
          <p:cNvSpPr/>
          <p:nvPr/>
        </p:nvSpPr>
        <p:spPr>
          <a:xfrm>
            <a:off x="7249130" y="341400"/>
            <a:ext cx="502798" cy="458827"/>
          </a:xfrm>
          <a:prstGeom prst="ellipse">
            <a:avLst/>
          </a:prstGeom>
          <a:solidFill>
            <a:schemeClr val="accent6"/>
          </a:solidFill>
          <a:ln cap="flat" cmpd="sng" w="12700">
            <a:solidFill>
              <a:srgbClr val="42719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1400">
                <a:solidFill>
                  <a:schemeClr val="lt1"/>
                </a:solidFill>
                <a:latin typeface="Calibri"/>
                <a:ea typeface="Calibri"/>
                <a:cs typeface="Calibri"/>
                <a:sym typeface="Calibri"/>
              </a:rPr>
              <a:t>11</a:t>
            </a:r>
            <a:endParaRPr sz="1400">
              <a:solidFill>
                <a:schemeClr val="lt1"/>
              </a:solidFill>
              <a:latin typeface="Calibri"/>
              <a:ea typeface="Calibri"/>
              <a:cs typeface="Calibri"/>
              <a:sym typeface="Calibri"/>
            </a:endParaRPr>
          </a:p>
        </p:txBody>
      </p:sp>
      <p:sp>
        <p:nvSpPr>
          <p:cNvPr id="1050" name="Google Shape;1050;p78"/>
          <p:cNvSpPr/>
          <p:nvPr/>
        </p:nvSpPr>
        <p:spPr>
          <a:xfrm>
            <a:off x="6503231" y="784984"/>
            <a:ext cx="1919654" cy="2095500"/>
          </a:xfrm>
          <a:prstGeom prst="rect">
            <a:avLst/>
          </a:prstGeom>
          <a:noFill/>
          <a:ln cap="flat" cmpd="sng" w="127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051" name="Google Shape;1051;p78"/>
          <p:cNvSpPr/>
          <p:nvPr/>
        </p:nvSpPr>
        <p:spPr>
          <a:xfrm>
            <a:off x="5907677" y="3173938"/>
            <a:ext cx="3144883" cy="1969562"/>
          </a:xfrm>
          <a:prstGeom prst="rect">
            <a:avLst/>
          </a:prstGeom>
          <a:solidFill>
            <a:srgbClr val="7F7F7F"/>
          </a:solidFill>
          <a:ln cap="flat" cmpd="sng" w="12700">
            <a:solidFill>
              <a:srgbClr val="42719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1400" u="sng">
                <a:solidFill>
                  <a:schemeClr val="lt1"/>
                </a:solidFill>
                <a:latin typeface="Calibri"/>
                <a:ea typeface="Calibri"/>
                <a:cs typeface="Calibri"/>
                <a:sym typeface="Calibri"/>
              </a:rPr>
              <a:t>Key</a:t>
            </a:r>
            <a:endParaRPr sz="1100"/>
          </a:p>
          <a:p>
            <a:pPr indent="0" lvl="0" marL="0" marR="0" rtl="0" algn="l">
              <a:spcBef>
                <a:spcPts val="0"/>
              </a:spcBef>
              <a:spcAft>
                <a:spcPts val="0"/>
              </a:spcAft>
              <a:buNone/>
            </a:pPr>
            <a:r>
              <a:rPr lang="en" sz="1000">
                <a:solidFill>
                  <a:schemeClr val="lt1"/>
                </a:solidFill>
                <a:latin typeface="Calibri"/>
                <a:ea typeface="Calibri"/>
                <a:cs typeface="Calibri"/>
                <a:sym typeface="Calibri"/>
              </a:rPr>
              <a:t>Journey of a satisfied Uber user/potential customer</a:t>
            </a:r>
            <a:endParaRPr sz="1100"/>
          </a:p>
          <a:p>
            <a:pPr indent="0" lvl="0" marL="0" marR="0" rtl="0" algn="r">
              <a:spcBef>
                <a:spcPts val="0"/>
              </a:spcBef>
              <a:spcAft>
                <a:spcPts val="0"/>
              </a:spcAft>
              <a:buNone/>
            </a:pPr>
            <a:r>
              <a:t/>
            </a:r>
            <a:endParaRPr sz="1000">
              <a:solidFill>
                <a:schemeClr val="lt1"/>
              </a:solidFill>
              <a:latin typeface="Calibri"/>
              <a:ea typeface="Calibri"/>
              <a:cs typeface="Calibri"/>
              <a:sym typeface="Calibri"/>
            </a:endParaRPr>
          </a:p>
          <a:p>
            <a:pPr indent="0" lvl="0" marL="0" marR="0" rtl="0" algn="l">
              <a:spcBef>
                <a:spcPts val="0"/>
              </a:spcBef>
              <a:spcAft>
                <a:spcPts val="0"/>
              </a:spcAft>
              <a:buNone/>
            </a:pPr>
            <a:r>
              <a:rPr lang="en" sz="1000">
                <a:solidFill>
                  <a:schemeClr val="lt1"/>
                </a:solidFill>
                <a:latin typeface="Calibri"/>
                <a:ea typeface="Calibri"/>
                <a:cs typeface="Calibri"/>
                <a:sym typeface="Calibri"/>
              </a:rPr>
              <a:t>Journey of a dissatisfied Uber user/potential customer</a:t>
            </a:r>
            <a:r>
              <a:rPr lang="en" sz="900">
                <a:solidFill>
                  <a:schemeClr val="lt1"/>
                </a:solidFill>
                <a:latin typeface="Calibri"/>
                <a:ea typeface="Calibri"/>
                <a:cs typeface="Calibri"/>
                <a:sym typeface="Calibri"/>
              </a:rPr>
              <a:t>.</a:t>
            </a:r>
            <a:endParaRPr sz="1100"/>
          </a:p>
          <a:p>
            <a:pPr indent="0" lvl="0" marL="0" marR="0" rtl="0" algn="r">
              <a:spcBef>
                <a:spcPts val="0"/>
              </a:spcBef>
              <a:spcAft>
                <a:spcPts val="0"/>
              </a:spcAft>
              <a:buNone/>
            </a:pPr>
            <a:r>
              <a:t/>
            </a:r>
            <a:endParaRPr sz="900">
              <a:solidFill>
                <a:schemeClr val="lt1"/>
              </a:solidFill>
              <a:latin typeface="Calibri"/>
              <a:ea typeface="Calibri"/>
              <a:cs typeface="Calibri"/>
              <a:sym typeface="Calibri"/>
            </a:endParaRPr>
          </a:p>
          <a:p>
            <a:pPr indent="0" lvl="0" marL="0" marR="0" rtl="0" algn="ctr">
              <a:spcBef>
                <a:spcPts val="0"/>
              </a:spcBef>
              <a:spcAft>
                <a:spcPts val="0"/>
              </a:spcAft>
              <a:buNone/>
            </a:pPr>
            <a:r>
              <a:rPr b="1" lang="en" sz="1100">
                <a:solidFill>
                  <a:schemeClr val="lt1"/>
                </a:solidFill>
                <a:latin typeface="Calibri"/>
                <a:ea typeface="Calibri"/>
                <a:cs typeface="Calibri"/>
                <a:sym typeface="Calibri"/>
              </a:rPr>
              <a:t>Experience Analysis Rating</a:t>
            </a:r>
            <a:endParaRPr sz="1100"/>
          </a:p>
          <a:p>
            <a:pPr indent="0" lvl="0" marL="0" marR="0" rtl="0" algn="ctr">
              <a:spcBef>
                <a:spcPts val="0"/>
              </a:spcBef>
              <a:spcAft>
                <a:spcPts val="0"/>
              </a:spcAft>
              <a:buNone/>
            </a:pPr>
            <a:r>
              <a:t/>
            </a:r>
            <a:endParaRPr b="1" sz="1100">
              <a:solidFill>
                <a:schemeClr val="lt1"/>
              </a:solidFill>
              <a:latin typeface="Calibri"/>
              <a:ea typeface="Calibri"/>
              <a:cs typeface="Calibri"/>
              <a:sym typeface="Calibri"/>
            </a:endParaRPr>
          </a:p>
          <a:p>
            <a:pPr indent="0" lvl="0" marL="0" marR="0" rtl="0" algn="l">
              <a:spcBef>
                <a:spcPts val="0"/>
              </a:spcBef>
              <a:spcAft>
                <a:spcPts val="0"/>
              </a:spcAft>
              <a:buNone/>
            </a:pPr>
            <a:r>
              <a:rPr lang="en" sz="1100">
                <a:solidFill>
                  <a:schemeClr val="lt1"/>
                </a:solidFill>
                <a:latin typeface="Calibri"/>
                <a:ea typeface="Calibri"/>
                <a:cs typeface="Calibri"/>
                <a:sym typeface="Calibri"/>
              </a:rPr>
              <a:t>Promoters(NPS 9-10)</a:t>
            </a:r>
            <a:endParaRPr sz="1100"/>
          </a:p>
          <a:p>
            <a:pPr indent="0" lvl="0" marL="0" marR="0" rtl="0" algn="l">
              <a:spcBef>
                <a:spcPts val="0"/>
              </a:spcBef>
              <a:spcAft>
                <a:spcPts val="0"/>
              </a:spcAft>
              <a:buNone/>
            </a:pPr>
            <a:r>
              <a:t/>
            </a:r>
            <a:endParaRPr sz="1100">
              <a:solidFill>
                <a:schemeClr val="lt1"/>
              </a:solidFill>
              <a:latin typeface="Calibri"/>
              <a:ea typeface="Calibri"/>
              <a:cs typeface="Calibri"/>
              <a:sym typeface="Calibri"/>
            </a:endParaRPr>
          </a:p>
          <a:p>
            <a:pPr indent="0" lvl="0" marL="0" marR="0" rtl="0" algn="l">
              <a:spcBef>
                <a:spcPts val="0"/>
              </a:spcBef>
              <a:spcAft>
                <a:spcPts val="0"/>
              </a:spcAft>
              <a:buNone/>
            </a:pPr>
            <a:r>
              <a:rPr lang="en" sz="1100">
                <a:solidFill>
                  <a:schemeClr val="lt1"/>
                </a:solidFill>
                <a:latin typeface="Calibri"/>
                <a:ea typeface="Calibri"/>
                <a:cs typeface="Calibri"/>
                <a:sym typeface="Calibri"/>
              </a:rPr>
              <a:t>Passives (NPS 7-8)</a:t>
            </a:r>
            <a:endParaRPr sz="1100"/>
          </a:p>
          <a:p>
            <a:pPr indent="0" lvl="0" marL="0" marR="0" rtl="0" algn="l">
              <a:spcBef>
                <a:spcPts val="0"/>
              </a:spcBef>
              <a:spcAft>
                <a:spcPts val="0"/>
              </a:spcAft>
              <a:buNone/>
            </a:pPr>
            <a:r>
              <a:t/>
            </a:r>
            <a:endParaRPr sz="1100">
              <a:solidFill>
                <a:schemeClr val="lt1"/>
              </a:solidFill>
              <a:latin typeface="Calibri"/>
              <a:ea typeface="Calibri"/>
              <a:cs typeface="Calibri"/>
              <a:sym typeface="Calibri"/>
            </a:endParaRPr>
          </a:p>
          <a:p>
            <a:pPr indent="0" lvl="0" marL="0" marR="0" rtl="0" algn="l">
              <a:spcBef>
                <a:spcPts val="0"/>
              </a:spcBef>
              <a:spcAft>
                <a:spcPts val="0"/>
              </a:spcAft>
              <a:buNone/>
            </a:pPr>
            <a:r>
              <a:rPr lang="en" sz="1100">
                <a:solidFill>
                  <a:schemeClr val="lt1"/>
                </a:solidFill>
                <a:latin typeface="Calibri"/>
                <a:ea typeface="Calibri"/>
                <a:cs typeface="Calibri"/>
                <a:sym typeface="Calibri"/>
              </a:rPr>
              <a:t>Detractors (0-6)</a:t>
            </a:r>
            <a:endParaRPr sz="900">
              <a:solidFill>
                <a:schemeClr val="lt1"/>
              </a:solidFill>
              <a:latin typeface="Calibri"/>
              <a:ea typeface="Calibri"/>
              <a:cs typeface="Calibri"/>
              <a:sym typeface="Calibri"/>
            </a:endParaRPr>
          </a:p>
        </p:txBody>
      </p:sp>
      <p:sp>
        <p:nvSpPr>
          <p:cNvPr id="1052" name="Google Shape;1052;p78"/>
          <p:cNvSpPr/>
          <p:nvPr/>
        </p:nvSpPr>
        <p:spPr>
          <a:xfrm>
            <a:off x="8753936" y="3382038"/>
            <a:ext cx="210450" cy="191627"/>
          </a:xfrm>
          <a:prstGeom prst="rect">
            <a:avLst/>
          </a:prstGeom>
          <a:solidFill>
            <a:schemeClr val="accent1"/>
          </a:solidFill>
          <a:ln cap="flat" cmpd="sng" w="12700">
            <a:solidFill>
              <a:schemeClr val="l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053" name="Google Shape;1053;p78"/>
          <p:cNvSpPr/>
          <p:nvPr/>
        </p:nvSpPr>
        <p:spPr>
          <a:xfrm>
            <a:off x="8753936" y="3735533"/>
            <a:ext cx="210450" cy="191627"/>
          </a:xfrm>
          <a:prstGeom prst="rect">
            <a:avLst/>
          </a:prstGeom>
          <a:solidFill>
            <a:schemeClr val="accent2"/>
          </a:solidFill>
          <a:ln cap="flat" cmpd="sng" w="12700">
            <a:solidFill>
              <a:schemeClr val="l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054" name="Google Shape;1054;p78"/>
          <p:cNvSpPr/>
          <p:nvPr/>
        </p:nvSpPr>
        <p:spPr>
          <a:xfrm>
            <a:off x="8753936" y="4300375"/>
            <a:ext cx="210450" cy="191627"/>
          </a:xfrm>
          <a:prstGeom prst="rect">
            <a:avLst/>
          </a:prstGeom>
          <a:solidFill>
            <a:schemeClr val="accent6"/>
          </a:solidFill>
          <a:ln cap="flat" cmpd="sng" w="12700">
            <a:solidFill>
              <a:schemeClr val="l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055" name="Google Shape;1055;p78"/>
          <p:cNvSpPr/>
          <p:nvPr/>
        </p:nvSpPr>
        <p:spPr>
          <a:xfrm>
            <a:off x="8753936" y="4626125"/>
            <a:ext cx="210450" cy="191627"/>
          </a:xfrm>
          <a:prstGeom prst="rect">
            <a:avLst/>
          </a:prstGeom>
          <a:solidFill>
            <a:schemeClr val="accent4"/>
          </a:solidFill>
          <a:ln cap="flat" cmpd="sng" w="12700">
            <a:solidFill>
              <a:schemeClr val="l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056" name="Google Shape;1056;p78"/>
          <p:cNvSpPr/>
          <p:nvPr/>
        </p:nvSpPr>
        <p:spPr>
          <a:xfrm>
            <a:off x="8753936" y="4934405"/>
            <a:ext cx="210450" cy="191627"/>
          </a:xfrm>
          <a:prstGeom prst="rect">
            <a:avLst/>
          </a:prstGeom>
          <a:solidFill>
            <a:srgbClr val="C00000"/>
          </a:solidFill>
          <a:ln cap="flat" cmpd="sng" w="12700">
            <a:solidFill>
              <a:schemeClr val="l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060" name="Shape 1060"/>
        <p:cNvGrpSpPr/>
        <p:nvPr/>
      </p:nvGrpSpPr>
      <p:grpSpPr>
        <a:xfrm>
          <a:off x="0" y="0"/>
          <a:ext cx="0" cy="0"/>
          <a:chOff x="0" y="0"/>
          <a:chExt cx="0" cy="0"/>
        </a:xfrm>
      </p:grpSpPr>
      <p:sp>
        <p:nvSpPr>
          <p:cNvPr id="1061" name="Google Shape;1061;p79"/>
          <p:cNvSpPr/>
          <p:nvPr/>
        </p:nvSpPr>
        <p:spPr>
          <a:xfrm>
            <a:off x="2979317" y="0"/>
            <a:ext cx="3088779" cy="484748"/>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0" i="0" lang="en" sz="2700" u="sng" cap="none" strike="noStrike">
                <a:solidFill>
                  <a:schemeClr val="lt1"/>
                </a:solidFill>
                <a:latin typeface="Calibri"/>
                <a:ea typeface="Calibri"/>
                <a:cs typeface="Calibri"/>
                <a:sym typeface="Calibri"/>
              </a:rPr>
              <a:t>UBER SEM STRATEGY</a:t>
            </a:r>
            <a:endParaRPr b="0" i="0" sz="2700" u="sng" cap="none" strike="noStrike">
              <a:solidFill>
                <a:schemeClr val="lt1"/>
              </a:solidFill>
              <a:latin typeface="Calibri"/>
              <a:ea typeface="Calibri"/>
              <a:cs typeface="Calibri"/>
              <a:sym typeface="Calibri"/>
            </a:endParaRPr>
          </a:p>
        </p:txBody>
      </p:sp>
      <p:sp>
        <p:nvSpPr>
          <p:cNvPr id="1062" name="Google Shape;1062;p79"/>
          <p:cNvSpPr/>
          <p:nvPr/>
        </p:nvSpPr>
        <p:spPr>
          <a:xfrm>
            <a:off x="705117" y="1303646"/>
            <a:ext cx="7924532" cy="386366"/>
          </a:xfrm>
          <a:prstGeom prst="flowChartProcess">
            <a:avLst/>
          </a:prstGeom>
          <a:gradFill>
            <a:gsLst>
              <a:gs pos="0">
                <a:srgbClr val="9A9A9A"/>
              </a:gs>
              <a:gs pos="50000">
                <a:srgbClr val="8D8D8D"/>
              </a:gs>
              <a:gs pos="100000">
                <a:srgbClr val="787878"/>
              </a:gs>
            </a:gsLst>
            <a:lin ang="5400000" scaled="0"/>
          </a:gradFill>
          <a:ln>
            <a:noFill/>
          </a:ln>
          <a:effectLst>
            <a:outerShdw blurRad="107950" algn="ctr" dir="5400000" dist="12700">
              <a:srgbClr val="000000"/>
            </a:outerShdw>
          </a:effectLst>
        </p:spPr>
        <p:txBody>
          <a:bodyPr anchorCtr="0" anchor="ctr" bIns="34275" lIns="68575" spcFirstLastPara="1" rIns="68575" wrap="square" tIns="34275">
            <a:noAutofit/>
          </a:bodyPr>
          <a:lstStyle/>
          <a:p>
            <a:pPr indent="0" lvl="0" marL="0" marR="0" rtl="0" algn="l">
              <a:spcBef>
                <a:spcPts val="0"/>
              </a:spcBef>
              <a:spcAft>
                <a:spcPts val="0"/>
              </a:spcAft>
              <a:buNone/>
            </a:pPr>
            <a:r>
              <a:rPr b="1" i="0" lang="en" sz="1100" u="none" cap="none" strike="noStrike">
                <a:solidFill>
                  <a:schemeClr val="dk1"/>
                </a:solidFill>
                <a:latin typeface="Calibri"/>
                <a:ea typeface="Calibri"/>
                <a:cs typeface="Calibri"/>
                <a:sym typeface="Calibri"/>
              </a:rPr>
              <a:t>Campaign</a:t>
            </a:r>
            <a:r>
              <a:rPr b="0" i="0" lang="en" sz="1100" u="none" cap="none" strike="noStrike">
                <a:solidFill>
                  <a:schemeClr val="dk1"/>
                </a:solidFill>
                <a:latin typeface="Calibri"/>
                <a:ea typeface="Calibri"/>
                <a:cs typeface="Calibri"/>
                <a:sym typeface="Calibri"/>
              </a:rPr>
              <a:t> : “SAFER WITH UBER” , </a:t>
            </a:r>
            <a:r>
              <a:rPr b="1" i="0" lang="en" sz="1100" u="none" cap="none" strike="noStrike">
                <a:solidFill>
                  <a:schemeClr val="dk1"/>
                </a:solidFill>
                <a:latin typeface="Calibri"/>
                <a:ea typeface="Calibri"/>
                <a:cs typeface="Calibri"/>
                <a:sym typeface="Calibri"/>
              </a:rPr>
              <a:t>Intent</a:t>
            </a:r>
            <a:r>
              <a:rPr b="0" i="0" lang="en" sz="1100" u="none" cap="none" strike="noStrike">
                <a:solidFill>
                  <a:schemeClr val="dk1"/>
                </a:solidFill>
                <a:latin typeface="Calibri"/>
                <a:ea typeface="Calibri"/>
                <a:cs typeface="Calibri"/>
                <a:sym typeface="Calibri"/>
              </a:rPr>
              <a:t> : Build Customer’s Trust,</a:t>
            </a:r>
            <a:r>
              <a:rPr b="1" i="0" lang="en" sz="1100" u="none" cap="none" strike="noStrike">
                <a:solidFill>
                  <a:schemeClr val="dk1"/>
                </a:solidFill>
                <a:latin typeface="Calibri"/>
                <a:ea typeface="Calibri"/>
                <a:cs typeface="Calibri"/>
                <a:sym typeface="Calibri"/>
              </a:rPr>
              <a:t> Target Audience </a:t>
            </a:r>
            <a:r>
              <a:rPr b="0" i="0" lang="en" sz="1100" u="none" cap="none" strike="noStrike">
                <a:solidFill>
                  <a:schemeClr val="dk1"/>
                </a:solidFill>
                <a:latin typeface="Calibri"/>
                <a:ea typeface="Calibri"/>
                <a:cs typeface="Calibri"/>
                <a:sym typeface="Calibri"/>
              </a:rPr>
              <a:t>: Metro, Tier-1 cities, working professionals, college students </a:t>
            </a:r>
            <a:endParaRPr sz="1100">
              <a:solidFill>
                <a:schemeClr val="dk1"/>
              </a:solidFill>
              <a:latin typeface="Calibri"/>
              <a:ea typeface="Calibri"/>
              <a:cs typeface="Calibri"/>
              <a:sym typeface="Calibri"/>
            </a:endParaRPr>
          </a:p>
        </p:txBody>
      </p:sp>
      <p:sp>
        <p:nvSpPr>
          <p:cNvPr id="1063" name="Google Shape;1063;p79"/>
          <p:cNvSpPr/>
          <p:nvPr/>
        </p:nvSpPr>
        <p:spPr>
          <a:xfrm>
            <a:off x="705118" y="581731"/>
            <a:ext cx="2540357" cy="548390"/>
          </a:xfrm>
          <a:prstGeom prst="chevron">
            <a:avLst>
              <a:gd fmla="val 50000" name="adj"/>
            </a:avLst>
          </a:prstGeom>
          <a:gradFill>
            <a:gsLst>
              <a:gs pos="0">
                <a:srgbClr val="AFAFAF"/>
              </a:gs>
              <a:gs pos="50000">
                <a:schemeClr val="accent3"/>
              </a:gs>
              <a:gs pos="100000">
                <a:srgbClr val="919191"/>
              </a:gs>
            </a:gsLst>
            <a:lin ang="5400000" scaled="0"/>
          </a:gradFill>
          <a:ln>
            <a:noFill/>
          </a:ln>
          <a:effectLst>
            <a:outerShdw blurRad="107950" algn="ctr" dir="5400000" dist="12700">
              <a:srgbClr val="000000"/>
            </a:outerShdw>
          </a:effectLst>
        </p:spPr>
        <p:txBody>
          <a:bodyPr anchorCtr="0" anchor="ctr" bIns="34275" lIns="68575" spcFirstLastPara="1" rIns="68575" wrap="square" tIns="34275">
            <a:noAutofit/>
          </a:bodyPr>
          <a:lstStyle/>
          <a:p>
            <a:pPr indent="0" lvl="0" marL="0" marR="0" rtl="0" algn="l">
              <a:spcBef>
                <a:spcPts val="0"/>
              </a:spcBef>
              <a:spcAft>
                <a:spcPts val="0"/>
              </a:spcAft>
              <a:buNone/>
            </a:pPr>
            <a:r>
              <a:rPr lang="en" sz="1400">
                <a:solidFill>
                  <a:schemeClr val="lt1"/>
                </a:solidFill>
                <a:latin typeface="Calibri"/>
                <a:ea typeface="Calibri"/>
                <a:cs typeface="Calibri"/>
                <a:sym typeface="Calibri"/>
              </a:rPr>
              <a:t>OBJECTIVE : Drive Action</a:t>
            </a:r>
            <a:endParaRPr sz="1400">
              <a:solidFill>
                <a:schemeClr val="lt1"/>
              </a:solidFill>
              <a:latin typeface="Calibri"/>
              <a:ea typeface="Calibri"/>
              <a:cs typeface="Calibri"/>
              <a:sym typeface="Calibri"/>
            </a:endParaRPr>
          </a:p>
        </p:txBody>
      </p:sp>
      <p:sp>
        <p:nvSpPr>
          <p:cNvPr id="1064" name="Google Shape;1064;p79"/>
          <p:cNvSpPr/>
          <p:nvPr/>
        </p:nvSpPr>
        <p:spPr>
          <a:xfrm>
            <a:off x="3404630" y="593868"/>
            <a:ext cx="3820418" cy="536253"/>
          </a:xfrm>
          <a:prstGeom prst="chevron">
            <a:avLst>
              <a:gd fmla="val 50000" name="adj"/>
            </a:avLst>
          </a:prstGeom>
          <a:gradFill>
            <a:gsLst>
              <a:gs pos="0">
                <a:srgbClr val="AFAFAF"/>
              </a:gs>
              <a:gs pos="50000">
                <a:schemeClr val="accent3"/>
              </a:gs>
              <a:gs pos="100000">
                <a:srgbClr val="919191"/>
              </a:gs>
            </a:gsLst>
            <a:lin ang="5400000" scaled="0"/>
          </a:gradFill>
          <a:ln>
            <a:noFill/>
          </a:ln>
          <a:effectLst>
            <a:outerShdw blurRad="107950" algn="ctr" dir="5400000" dist="12700">
              <a:srgbClr val="000000"/>
            </a:outerShdw>
          </a:effectLst>
        </p:spPr>
        <p:txBody>
          <a:bodyPr anchorCtr="0" anchor="t" bIns="34275" lIns="68575" spcFirstLastPara="1" rIns="68575" wrap="square" tIns="34275">
            <a:noAutofit/>
          </a:bodyPr>
          <a:lstStyle/>
          <a:p>
            <a:pPr indent="0" lvl="0" marL="0" marR="0" rtl="0" algn="l">
              <a:spcBef>
                <a:spcPts val="0"/>
              </a:spcBef>
              <a:spcAft>
                <a:spcPts val="0"/>
              </a:spcAft>
              <a:buNone/>
            </a:pPr>
            <a:r>
              <a:rPr lang="en" sz="1400">
                <a:solidFill>
                  <a:schemeClr val="lt1"/>
                </a:solidFill>
                <a:latin typeface="Calibri"/>
                <a:ea typeface="Calibri"/>
                <a:cs typeface="Calibri"/>
                <a:sym typeface="Calibri"/>
              </a:rPr>
              <a:t>MEASUREMENT METRIC : Coupons availed, increase in number of rides, Referrals</a:t>
            </a:r>
            <a:endParaRPr sz="1100"/>
          </a:p>
          <a:p>
            <a:pPr indent="0" lvl="0" marL="0" marR="0" rtl="0" algn="l">
              <a:spcBef>
                <a:spcPts val="0"/>
              </a:spcBef>
              <a:spcAft>
                <a:spcPts val="0"/>
              </a:spcAft>
              <a:buNone/>
            </a:pPr>
            <a:r>
              <a:t/>
            </a:r>
            <a:endParaRPr sz="1400">
              <a:solidFill>
                <a:schemeClr val="lt1"/>
              </a:solidFill>
              <a:latin typeface="Calibri"/>
              <a:ea typeface="Calibri"/>
              <a:cs typeface="Calibri"/>
              <a:sym typeface="Calibri"/>
            </a:endParaRPr>
          </a:p>
        </p:txBody>
      </p:sp>
      <p:cxnSp>
        <p:nvCxnSpPr>
          <p:cNvPr id="1065" name="Google Shape;1065;p79"/>
          <p:cNvCxnSpPr/>
          <p:nvPr/>
        </p:nvCxnSpPr>
        <p:spPr>
          <a:xfrm flipH="1" rot="10800000">
            <a:off x="2972144" y="2173115"/>
            <a:ext cx="1473849" cy="526641"/>
          </a:xfrm>
          <a:prstGeom prst="straightConnector1">
            <a:avLst/>
          </a:prstGeom>
          <a:noFill/>
          <a:ln cap="flat" cmpd="sng" w="12700">
            <a:solidFill>
              <a:srgbClr val="A5A5A5"/>
            </a:solidFill>
            <a:prstDash val="solid"/>
            <a:miter lim="800000"/>
            <a:headEnd len="sm" w="sm" type="none"/>
            <a:tailEnd len="sm" w="sm" type="none"/>
          </a:ln>
        </p:spPr>
      </p:cxnSp>
      <p:cxnSp>
        <p:nvCxnSpPr>
          <p:cNvPr id="1066" name="Google Shape;1066;p79"/>
          <p:cNvCxnSpPr>
            <a:stCxn id="1067" idx="0"/>
          </p:cNvCxnSpPr>
          <p:nvPr/>
        </p:nvCxnSpPr>
        <p:spPr>
          <a:xfrm flipH="1" rot="10800000">
            <a:off x="4537897" y="3064758"/>
            <a:ext cx="1800" cy="457200"/>
          </a:xfrm>
          <a:prstGeom prst="straightConnector1">
            <a:avLst/>
          </a:prstGeom>
          <a:noFill/>
          <a:ln cap="flat" cmpd="sng" w="12700">
            <a:solidFill>
              <a:srgbClr val="A5A5A5"/>
            </a:solidFill>
            <a:prstDash val="solid"/>
            <a:miter lim="800000"/>
            <a:headEnd len="sm" w="sm" type="none"/>
            <a:tailEnd len="sm" w="sm" type="none"/>
          </a:ln>
        </p:spPr>
      </p:cxnSp>
      <p:cxnSp>
        <p:nvCxnSpPr>
          <p:cNvPr id="1068" name="Google Shape;1068;p79"/>
          <p:cNvCxnSpPr>
            <a:stCxn id="1069" idx="1"/>
          </p:cNvCxnSpPr>
          <p:nvPr/>
        </p:nvCxnSpPr>
        <p:spPr>
          <a:xfrm rot="10800000">
            <a:off x="5058581" y="2310465"/>
            <a:ext cx="938400" cy="424500"/>
          </a:xfrm>
          <a:prstGeom prst="straightConnector1">
            <a:avLst/>
          </a:prstGeom>
          <a:noFill/>
          <a:ln cap="flat" cmpd="sng" w="12700">
            <a:solidFill>
              <a:srgbClr val="A5A5A5"/>
            </a:solidFill>
            <a:prstDash val="solid"/>
            <a:miter lim="800000"/>
            <a:headEnd len="sm" w="sm" type="none"/>
            <a:tailEnd len="sm" w="sm" type="none"/>
          </a:ln>
        </p:spPr>
      </p:cxnSp>
      <p:sp>
        <p:nvSpPr>
          <p:cNvPr id="1069" name="Google Shape;1069;p79"/>
          <p:cNvSpPr/>
          <p:nvPr/>
        </p:nvSpPr>
        <p:spPr>
          <a:xfrm>
            <a:off x="5861954" y="2599938"/>
            <a:ext cx="922020" cy="922020"/>
          </a:xfrm>
          <a:prstGeom prst="ellipse">
            <a:avLst/>
          </a:prstGeom>
          <a:solidFill>
            <a:schemeClr val="accent2"/>
          </a:solidFill>
          <a:ln cap="flat" cmpd="sng" w="12700">
            <a:solidFill>
              <a:srgbClr val="757070"/>
            </a:solidFill>
            <a:prstDash val="solid"/>
            <a:miter lim="800000"/>
            <a:headEnd len="sm" w="sm" type="none"/>
            <a:tailEnd len="sm" w="sm" type="none"/>
          </a:ln>
          <a:effectLst>
            <a:outerShdw blurRad="107950" algn="ctr" dir="5400000" dist="12700">
              <a:srgbClr val="000000"/>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FFFFFF"/>
              </a:buClr>
              <a:buSzPts val="1100"/>
              <a:buFont typeface="Calibri"/>
              <a:buNone/>
            </a:pPr>
            <a:r>
              <a:rPr b="1" i="0" lang="en" sz="1100" u="none" cap="none" strike="noStrike">
                <a:solidFill>
                  <a:srgbClr val="FFFFFF"/>
                </a:solidFill>
                <a:latin typeface="Calibri"/>
                <a:ea typeface="Calibri"/>
                <a:cs typeface="Calibri"/>
                <a:sym typeface="Calibri"/>
              </a:rPr>
              <a:t>Exact Match</a:t>
            </a:r>
            <a:endParaRPr b="1" i="0" sz="1100" u="none" cap="none" strike="noStrike">
              <a:solidFill>
                <a:srgbClr val="FFFFFF"/>
              </a:solidFill>
              <a:latin typeface="Calibri"/>
              <a:ea typeface="Calibri"/>
              <a:cs typeface="Calibri"/>
              <a:sym typeface="Calibri"/>
            </a:endParaRPr>
          </a:p>
        </p:txBody>
      </p:sp>
      <p:sp>
        <p:nvSpPr>
          <p:cNvPr id="1067" name="Google Shape;1067;p79"/>
          <p:cNvSpPr/>
          <p:nvPr/>
        </p:nvSpPr>
        <p:spPr>
          <a:xfrm>
            <a:off x="4076887" y="3521958"/>
            <a:ext cx="922020" cy="894077"/>
          </a:xfrm>
          <a:prstGeom prst="ellipse">
            <a:avLst/>
          </a:prstGeom>
          <a:solidFill>
            <a:schemeClr val="accent1"/>
          </a:solidFill>
          <a:ln cap="flat" cmpd="sng" w="12700">
            <a:solidFill>
              <a:srgbClr val="757070"/>
            </a:solidFill>
            <a:prstDash val="solid"/>
            <a:miter lim="800000"/>
            <a:headEnd len="sm" w="sm" type="none"/>
            <a:tailEnd len="sm" w="sm" type="none"/>
          </a:ln>
          <a:effectLst>
            <a:outerShdw blurRad="107950" algn="ctr" dir="5400000" dist="12700">
              <a:srgbClr val="000000"/>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FFFFFF"/>
              </a:buClr>
              <a:buSzPts val="1100"/>
              <a:buFont typeface="Calibri"/>
              <a:buNone/>
            </a:pPr>
            <a:r>
              <a:rPr b="1" i="0" lang="en" sz="1100" u="none" cap="none" strike="noStrike">
                <a:solidFill>
                  <a:srgbClr val="FFFFFF"/>
                </a:solidFill>
                <a:latin typeface="Calibri"/>
                <a:ea typeface="Calibri"/>
                <a:cs typeface="Calibri"/>
                <a:sym typeface="Calibri"/>
              </a:rPr>
              <a:t>Phrase Match</a:t>
            </a:r>
            <a:endParaRPr b="1" i="0" sz="1100" u="none" cap="none" strike="noStrike">
              <a:solidFill>
                <a:srgbClr val="FFFFFF"/>
              </a:solidFill>
              <a:latin typeface="Calibri"/>
              <a:ea typeface="Calibri"/>
              <a:cs typeface="Calibri"/>
              <a:sym typeface="Calibri"/>
            </a:endParaRPr>
          </a:p>
        </p:txBody>
      </p:sp>
      <p:sp>
        <p:nvSpPr>
          <p:cNvPr id="1070" name="Google Shape;1070;p79"/>
          <p:cNvSpPr/>
          <p:nvPr/>
        </p:nvSpPr>
        <p:spPr>
          <a:xfrm>
            <a:off x="2176391" y="2616326"/>
            <a:ext cx="922020" cy="922020"/>
          </a:xfrm>
          <a:prstGeom prst="ellipse">
            <a:avLst/>
          </a:prstGeom>
          <a:solidFill>
            <a:schemeClr val="dk2"/>
          </a:solidFill>
          <a:ln cap="flat" cmpd="sng" w="12700">
            <a:solidFill>
              <a:srgbClr val="757070"/>
            </a:solidFill>
            <a:prstDash val="solid"/>
            <a:miter lim="800000"/>
            <a:headEnd len="sm" w="sm" type="none"/>
            <a:tailEnd len="sm" w="sm" type="none"/>
          </a:ln>
          <a:effectLst>
            <a:outerShdw blurRad="107950" algn="ctr" dir="5400000" dist="12700">
              <a:srgbClr val="000000"/>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FFFFFF"/>
              </a:buClr>
              <a:buSzPts val="1100"/>
              <a:buFont typeface="Calibri"/>
              <a:buNone/>
            </a:pPr>
            <a:r>
              <a:rPr b="1" i="0" lang="en" sz="1100" u="none" cap="none" strike="noStrike">
                <a:solidFill>
                  <a:srgbClr val="FFFFFF"/>
                </a:solidFill>
                <a:latin typeface="Calibri"/>
                <a:ea typeface="Calibri"/>
                <a:cs typeface="Calibri"/>
                <a:sym typeface="Calibri"/>
              </a:rPr>
              <a:t>Broad Match</a:t>
            </a:r>
            <a:endParaRPr b="1" i="0" sz="1100" u="none" cap="none" strike="noStrike">
              <a:solidFill>
                <a:srgbClr val="FFFFFF"/>
              </a:solidFill>
              <a:latin typeface="Calibri"/>
              <a:ea typeface="Calibri"/>
              <a:cs typeface="Calibri"/>
              <a:sym typeface="Calibri"/>
            </a:endParaRPr>
          </a:p>
        </p:txBody>
      </p:sp>
      <p:sp>
        <p:nvSpPr>
          <p:cNvPr id="1071" name="Google Shape;1071;p79"/>
          <p:cNvSpPr/>
          <p:nvPr/>
        </p:nvSpPr>
        <p:spPr>
          <a:xfrm>
            <a:off x="3936904" y="1855794"/>
            <a:ext cx="1181513" cy="1181513"/>
          </a:xfrm>
          <a:prstGeom prst="ellipse">
            <a:avLst/>
          </a:prstGeom>
          <a:solidFill>
            <a:schemeClr val="lt1"/>
          </a:solidFill>
          <a:ln cap="flat" cmpd="sng" w="12700">
            <a:solidFill>
              <a:srgbClr val="757070"/>
            </a:solidFill>
            <a:prstDash val="solid"/>
            <a:miter lim="800000"/>
            <a:headEnd len="sm" w="sm" type="none"/>
            <a:tailEnd len="sm" w="sm" type="none"/>
          </a:ln>
          <a:effectLst>
            <a:outerShdw blurRad="107950" algn="ctr" dir="5400000" dist="12700">
              <a:srgbClr val="000000"/>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rPr b="1" i="0" lang="en" sz="1400" u="none" cap="none" strike="noStrike">
                <a:solidFill>
                  <a:srgbClr val="000000"/>
                </a:solidFill>
                <a:latin typeface="Calibri"/>
                <a:ea typeface="Calibri"/>
                <a:cs typeface="Calibri"/>
                <a:sym typeface="Calibri"/>
              </a:rPr>
              <a:t>Keywords</a:t>
            </a:r>
            <a:endParaRPr b="1" i="0" sz="1400" u="none" cap="none" strike="noStrike">
              <a:solidFill>
                <a:srgbClr val="000000"/>
              </a:solidFill>
              <a:latin typeface="Calibri"/>
              <a:ea typeface="Calibri"/>
              <a:cs typeface="Calibri"/>
              <a:sym typeface="Calibri"/>
            </a:endParaRPr>
          </a:p>
        </p:txBody>
      </p:sp>
      <p:sp>
        <p:nvSpPr>
          <p:cNvPr id="1072" name="Google Shape;1072;p79"/>
          <p:cNvSpPr txBox="1"/>
          <p:nvPr/>
        </p:nvSpPr>
        <p:spPr>
          <a:xfrm>
            <a:off x="599263" y="3781637"/>
            <a:ext cx="2499149" cy="623248"/>
          </a:xfrm>
          <a:prstGeom prst="rect">
            <a:avLst/>
          </a:prstGeom>
          <a:gradFill>
            <a:gsLst>
              <a:gs pos="0">
                <a:srgbClr val="9A9A9A"/>
              </a:gs>
              <a:gs pos="50000">
                <a:srgbClr val="8D8D8D"/>
              </a:gs>
              <a:gs pos="100000">
                <a:srgbClr val="787878"/>
              </a:gs>
            </a:gsLst>
            <a:lin ang="5400000" scaled="0"/>
          </a:gradFill>
          <a:ln>
            <a:noFill/>
          </a:ln>
          <a:effectLst>
            <a:outerShdw blurRad="107950" algn="ctr" dir="5400000" dist="12700">
              <a:srgbClr val="000000"/>
            </a:outerShdw>
          </a:effectLst>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chemeClr val="lt1"/>
              </a:buClr>
              <a:buSzPts val="1200"/>
              <a:buFont typeface="Calibri"/>
              <a:buNone/>
            </a:pPr>
            <a:r>
              <a:rPr b="1" lang="en" sz="1200">
                <a:solidFill>
                  <a:schemeClr val="lt1"/>
                </a:solidFill>
                <a:latin typeface="Calibri"/>
                <a:ea typeface="Calibri"/>
                <a:cs typeface="Calibri"/>
                <a:sym typeface="Calibri"/>
              </a:rPr>
              <a:t>Ride with Safety, Safety Screens, Safer journeys, Uber rider safety, Ride with Precaution</a:t>
            </a:r>
            <a:endParaRPr b="1" i="0" sz="1200" u="none" cap="none" strike="noStrike">
              <a:solidFill>
                <a:schemeClr val="lt1"/>
              </a:solidFill>
              <a:latin typeface="Calibri"/>
              <a:ea typeface="Calibri"/>
              <a:cs typeface="Calibri"/>
              <a:sym typeface="Calibri"/>
            </a:endParaRPr>
          </a:p>
        </p:txBody>
      </p:sp>
      <p:sp>
        <p:nvSpPr>
          <p:cNvPr id="1073" name="Google Shape;1073;p79"/>
          <p:cNvSpPr txBox="1"/>
          <p:nvPr/>
        </p:nvSpPr>
        <p:spPr>
          <a:xfrm>
            <a:off x="6322964" y="3781637"/>
            <a:ext cx="2499149" cy="623248"/>
          </a:xfrm>
          <a:prstGeom prst="rect">
            <a:avLst/>
          </a:prstGeom>
          <a:gradFill>
            <a:gsLst>
              <a:gs pos="0">
                <a:srgbClr val="9A9A9A"/>
              </a:gs>
              <a:gs pos="50000">
                <a:srgbClr val="8D8D8D"/>
              </a:gs>
              <a:gs pos="100000">
                <a:srgbClr val="787878"/>
              </a:gs>
            </a:gsLst>
            <a:lin ang="5400000" scaled="0"/>
          </a:gradFill>
          <a:ln>
            <a:noFill/>
          </a:ln>
          <a:effectLst>
            <a:outerShdw blurRad="107950" algn="ctr" dir="5400000" dist="12700">
              <a:srgbClr val="000000"/>
            </a:outerShdw>
          </a:effectLst>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chemeClr val="lt1"/>
              </a:buClr>
              <a:buSzPts val="1200"/>
              <a:buFont typeface="Calibri"/>
              <a:buNone/>
            </a:pPr>
            <a:r>
              <a:rPr b="1" i="0" lang="en" sz="1200" u="none" cap="none" strike="noStrike">
                <a:solidFill>
                  <a:schemeClr val="lt1"/>
                </a:solidFill>
                <a:latin typeface="Calibri"/>
                <a:ea typeface="Calibri"/>
                <a:cs typeface="Calibri"/>
                <a:sym typeface="Calibri"/>
              </a:rPr>
              <a:t>Sanitised Cab, Sanitised Taxi, Safe Cabs, Safe Taxi, Uber Safety, Uber Covid</a:t>
            </a:r>
            <a:r>
              <a:rPr b="1" lang="en" sz="1200">
                <a:solidFill>
                  <a:schemeClr val="lt1"/>
                </a:solidFill>
                <a:latin typeface="Calibri"/>
                <a:ea typeface="Calibri"/>
                <a:cs typeface="Calibri"/>
                <a:sym typeface="Calibri"/>
              </a:rPr>
              <a:t> Ready</a:t>
            </a:r>
            <a:endParaRPr b="0" i="0" sz="1200" u="none" cap="none" strike="noStrike">
              <a:solidFill>
                <a:schemeClr val="lt1"/>
              </a:solidFill>
              <a:latin typeface="Calibri"/>
              <a:ea typeface="Calibri"/>
              <a:cs typeface="Calibri"/>
              <a:sym typeface="Calibri"/>
            </a:endParaRPr>
          </a:p>
        </p:txBody>
      </p:sp>
      <p:sp>
        <p:nvSpPr>
          <p:cNvPr id="1074" name="Google Shape;1074;p79"/>
          <p:cNvSpPr txBox="1"/>
          <p:nvPr/>
        </p:nvSpPr>
        <p:spPr>
          <a:xfrm>
            <a:off x="3482862" y="4522827"/>
            <a:ext cx="2499149" cy="438581"/>
          </a:xfrm>
          <a:prstGeom prst="rect">
            <a:avLst/>
          </a:prstGeom>
          <a:gradFill>
            <a:gsLst>
              <a:gs pos="0">
                <a:srgbClr val="9A9A9A"/>
              </a:gs>
              <a:gs pos="50000">
                <a:srgbClr val="8D8D8D"/>
              </a:gs>
              <a:gs pos="100000">
                <a:srgbClr val="787878"/>
              </a:gs>
            </a:gsLst>
            <a:lin ang="5400000" scaled="0"/>
          </a:gradFill>
          <a:ln>
            <a:noFill/>
          </a:ln>
          <a:effectLst>
            <a:outerShdw blurRad="107950" algn="ctr" dir="5400000" dist="12700">
              <a:srgbClr val="000000"/>
            </a:outerShdw>
          </a:effectLst>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chemeClr val="lt1"/>
              </a:buClr>
              <a:buSzPts val="1200"/>
              <a:buFont typeface="Calibri"/>
              <a:buNone/>
            </a:pPr>
            <a:r>
              <a:rPr b="1" lang="en" sz="1200">
                <a:solidFill>
                  <a:schemeClr val="lt1"/>
                </a:solidFill>
                <a:latin typeface="Calibri"/>
                <a:ea typeface="Calibri"/>
                <a:cs typeface="Calibri"/>
                <a:sym typeface="Calibri"/>
              </a:rPr>
              <a:t>Ride Safely, Safety, Safe Ride, Uber Protocols, Uber Covid Protocols</a:t>
            </a:r>
            <a:endParaRPr b="1" i="0" sz="1200" u="none" cap="none" strike="noStrike">
              <a:solidFill>
                <a:schemeClr val="lt1"/>
              </a:solidFill>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079" name="Shape 1079"/>
        <p:cNvGrpSpPr/>
        <p:nvPr/>
      </p:nvGrpSpPr>
      <p:grpSpPr>
        <a:xfrm>
          <a:off x="0" y="0"/>
          <a:ext cx="0" cy="0"/>
          <a:chOff x="0" y="0"/>
          <a:chExt cx="0" cy="0"/>
        </a:xfrm>
      </p:grpSpPr>
      <p:pic>
        <p:nvPicPr>
          <p:cNvPr id="1080" name="Google Shape;1080;p80"/>
          <p:cNvPicPr preferRelativeResize="0"/>
          <p:nvPr/>
        </p:nvPicPr>
        <p:blipFill rotWithShape="1">
          <a:blip r:embed="rId3">
            <a:alphaModFix/>
          </a:blip>
          <a:srcRect b="0" l="0" r="0" t="0"/>
          <a:stretch/>
        </p:blipFill>
        <p:spPr>
          <a:xfrm>
            <a:off x="509227" y="3857625"/>
            <a:ext cx="7444149" cy="1078203"/>
          </a:xfrm>
          <a:prstGeom prst="rect">
            <a:avLst/>
          </a:prstGeom>
          <a:noFill/>
          <a:ln>
            <a:noFill/>
          </a:ln>
        </p:spPr>
      </p:pic>
      <p:grpSp>
        <p:nvGrpSpPr>
          <p:cNvPr id="1081" name="Google Shape;1081;p80"/>
          <p:cNvGrpSpPr/>
          <p:nvPr/>
        </p:nvGrpSpPr>
        <p:grpSpPr>
          <a:xfrm>
            <a:off x="509226" y="373009"/>
            <a:ext cx="7444148" cy="3140180"/>
            <a:chOff x="0" y="2046"/>
            <a:chExt cx="9925531" cy="4186907"/>
          </a:xfrm>
        </p:grpSpPr>
        <p:sp>
          <p:nvSpPr>
            <p:cNvPr id="1082" name="Google Shape;1082;p80"/>
            <p:cNvSpPr/>
            <p:nvPr/>
          </p:nvSpPr>
          <p:spPr>
            <a:xfrm rot="5400000">
              <a:off x="6209115" y="-2498816"/>
              <a:ext cx="1080492" cy="6352340"/>
            </a:xfrm>
            <a:prstGeom prst="round2SameRect">
              <a:avLst>
                <a:gd fmla="val 16667" name="adj1"/>
                <a:gd fmla="val 0" name="adj2"/>
              </a:avLst>
            </a:prstGeom>
            <a:solidFill>
              <a:schemeClr val="lt1">
                <a:alpha val="89803"/>
              </a:schemeClr>
            </a:solidFill>
            <a:ln cap="flat" cmpd="sng" w="9525">
              <a:solidFill>
                <a:schemeClr val="dk1">
                  <a:alpha val="89803"/>
                </a:schemeClr>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083" name="Google Shape;1083;p80"/>
            <p:cNvSpPr txBox="1"/>
            <p:nvPr/>
          </p:nvSpPr>
          <p:spPr>
            <a:xfrm>
              <a:off x="3573192" y="189852"/>
              <a:ext cx="6299595" cy="975002"/>
            </a:xfrm>
            <a:prstGeom prst="rect">
              <a:avLst/>
            </a:prstGeom>
            <a:noFill/>
            <a:ln>
              <a:noFill/>
            </a:ln>
          </p:spPr>
          <p:txBody>
            <a:bodyPr anchorCtr="0" anchor="ctr" bIns="92875" lIns="185750" spcFirstLastPara="1" rIns="185750" wrap="square" tIns="92875">
              <a:noAutofit/>
            </a:bodyPr>
            <a:lstStyle/>
            <a:p>
              <a:pPr indent="-127000" lvl="1" marL="127000" marR="0" rtl="0" algn="l">
                <a:lnSpc>
                  <a:spcPct val="90000"/>
                </a:lnSpc>
                <a:spcBef>
                  <a:spcPts val="0"/>
                </a:spcBef>
                <a:spcAft>
                  <a:spcPts val="0"/>
                </a:spcAft>
                <a:buClr>
                  <a:schemeClr val="dk1"/>
                </a:buClr>
                <a:buSzPts val="1400"/>
                <a:buFont typeface="Calibri"/>
                <a:buChar char="•"/>
              </a:pPr>
              <a:r>
                <a:rPr b="0" i="0" lang="en" sz="1400" u="none" cap="none" strike="noStrike">
                  <a:solidFill>
                    <a:schemeClr val="dk1"/>
                  </a:solidFill>
                  <a:latin typeface="Calibri"/>
                  <a:ea typeface="Calibri"/>
                  <a:cs typeface="Calibri"/>
                  <a:sym typeface="Calibri"/>
                </a:rPr>
                <a:t>Shuttle Ride, Amusement Ride</a:t>
              </a:r>
              <a:endParaRPr b="0" i="0" sz="1400" u="none" cap="none" strike="noStrike">
                <a:solidFill>
                  <a:schemeClr val="dk1"/>
                </a:solidFill>
                <a:latin typeface="Calibri"/>
                <a:ea typeface="Calibri"/>
                <a:cs typeface="Calibri"/>
                <a:sym typeface="Calibri"/>
              </a:endParaRPr>
            </a:p>
          </p:txBody>
        </p:sp>
        <p:sp>
          <p:nvSpPr>
            <p:cNvPr id="1084" name="Google Shape;1084;p80"/>
            <p:cNvSpPr/>
            <p:nvPr/>
          </p:nvSpPr>
          <p:spPr>
            <a:xfrm>
              <a:off x="0" y="2046"/>
              <a:ext cx="3573191" cy="1350615"/>
            </a:xfrm>
            <a:prstGeom prst="roundRect">
              <a:avLst>
                <a:gd fmla="val 16667" name="adj"/>
              </a:avLst>
            </a:prstGeom>
            <a:gradFill>
              <a:gsLst>
                <a:gs pos="0">
                  <a:schemeClr val="lt1"/>
                </a:gs>
                <a:gs pos="50000">
                  <a:schemeClr val="lt1"/>
                </a:gs>
                <a:gs pos="100000">
                  <a:srgbClr val="E1E1E1"/>
                </a:gs>
              </a:gsLst>
              <a:lin ang="5400000" scaled="0"/>
            </a:gra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085" name="Google Shape;1085;p80"/>
            <p:cNvSpPr txBox="1"/>
            <p:nvPr/>
          </p:nvSpPr>
          <p:spPr>
            <a:xfrm>
              <a:off x="65932" y="67978"/>
              <a:ext cx="3441327" cy="1218751"/>
            </a:xfrm>
            <a:prstGeom prst="rect">
              <a:avLst/>
            </a:prstGeom>
            <a:noFill/>
            <a:ln>
              <a:noFill/>
            </a:ln>
          </p:spPr>
          <p:txBody>
            <a:bodyPr anchorCtr="0" anchor="ctr" bIns="40000" lIns="80000" spcFirstLastPara="1" rIns="80000" wrap="square" tIns="40000">
              <a:noAutofit/>
            </a:bodyPr>
            <a:lstStyle/>
            <a:p>
              <a:pPr indent="0" lvl="0" marL="0" marR="0" rtl="0" algn="ctr">
                <a:lnSpc>
                  <a:spcPct val="90000"/>
                </a:lnSpc>
                <a:spcBef>
                  <a:spcPts val="0"/>
                </a:spcBef>
                <a:spcAft>
                  <a:spcPts val="0"/>
                </a:spcAft>
                <a:buNone/>
              </a:pPr>
              <a:r>
                <a:rPr b="1" lang="en" sz="2100">
                  <a:solidFill>
                    <a:schemeClr val="dk1"/>
                  </a:solidFill>
                  <a:latin typeface="Calibri"/>
                  <a:ea typeface="Calibri"/>
                  <a:cs typeface="Calibri"/>
                  <a:sym typeface="Calibri"/>
                </a:rPr>
                <a:t>Negative Keyword</a:t>
              </a:r>
              <a:endParaRPr b="1" sz="2100">
                <a:solidFill>
                  <a:schemeClr val="dk1"/>
                </a:solidFill>
                <a:latin typeface="Calibri"/>
                <a:ea typeface="Calibri"/>
                <a:cs typeface="Calibri"/>
                <a:sym typeface="Calibri"/>
              </a:endParaRPr>
            </a:p>
          </p:txBody>
        </p:sp>
        <p:sp>
          <p:nvSpPr>
            <p:cNvPr id="1086" name="Google Shape;1086;p80"/>
            <p:cNvSpPr/>
            <p:nvPr/>
          </p:nvSpPr>
          <p:spPr>
            <a:xfrm rot="5400000">
              <a:off x="6182206" y="-1080670"/>
              <a:ext cx="1134311" cy="6352340"/>
            </a:xfrm>
            <a:prstGeom prst="round2SameRect">
              <a:avLst>
                <a:gd fmla="val 16667" name="adj1"/>
                <a:gd fmla="val 0" name="adj2"/>
              </a:avLst>
            </a:prstGeom>
            <a:solidFill>
              <a:schemeClr val="lt1">
                <a:alpha val="89803"/>
              </a:schemeClr>
            </a:solidFill>
            <a:ln cap="flat" cmpd="sng" w="9525">
              <a:solidFill>
                <a:schemeClr val="dk1">
                  <a:alpha val="89803"/>
                </a:schemeClr>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087" name="Google Shape;1087;p80"/>
            <p:cNvSpPr txBox="1"/>
            <p:nvPr/>
          </p:nvSpPr>
          <p:spPr>
            <a:xfrm>
              <a:off x="3573192" y="1583716"/>
              <a:ext cx="6296968" cy="1023567"/>
            </a:xfrm>
            <a:prstGeom prst="rect">
              <a:avLst/>
            </a:prstGeom>
            <a:noFill/>
            <a:ln>
              <a:noFill/>
            </a:ln>
          </p:spPr>
          <p:txBody>
            <a:bodyPr anchorCtr="0" anchor="ctr" bIns="92875" lIns="185750" spcFirstLastPara="1" rIns="185750" wrap="square" tIns="92875">
              <a:noAutofit/>
            </a:bodyPr>
            <a:lstStyle/>
            <a:p>
              <a:pPr indent="-95250" lvl="1" marL="88900" marR="0" rtl="0" algn="l">
                <a:lnSpc>
                  <a:spcPct val="90000"/>
                </a:lnSpc>
                <a:spcBef>
                  <a:spcPts val="0"/>
                </a:spcBef>
                <a:spcAft>
                  <a:spcPts val="0"/>
                </a:spcAft>
                <a:buClr>
                  <a:schemeClr val="dk1"/>
                </a:buClr>
                <a:buSzPts val="1100"/>
                <a:buFont typeface="Calibri"/>
                <a:buChar char="•"/>
              </a:pPr>
              <a:r>
                <a:rPr b="1" i="0" lang="en" sz="1100" u="none" cap="none" strike="noStrike">
                  <a:solidFill>
                    <a:schemeClr val="dk1"/>
                  </a:solidFill>
                  <a:latin typeface="Calibri"/>
                  <a:ea typeface="Calibri"/>
                  <a:cs typeface="Calibri"/>
                  <a:sym typeface="Calibri"/>
                </a:rPr>
                <a:t>Headlines</a:t>
              </a:r>
              <a:r>
                <a:rPr b="0" i="0" lang="en" sz="1100" u="none" cap="none" strike="noStrike">
                  <a:solidFill>
                    <a:schemeClr val="dk1"/>
                  </a:solidFill>
                  <a:latin typeface="Calibri"/>
                  <a:ea typeface="Calibri"/>
                  <a:cs typeface="Calibri"/>
                  <a:sym typeface="Calibri"/>
                </a:rPr>
                <a:t> – Uber Covid Ready, Contactless Experience, Ride with Precaution, Safe Covid travel</a:t>
              </a:r>
              <a:endParaRPr b="0" i="0" sz="1100" u="none" cap="none" strike="noStrike">
                <a:solidFill>
                  <a:schemeClr val="dk1"/>
                </a:solidFill>
                <a:latin typeface="Calibri"/>
                <a:ea typeface="Calibri"/>
                <a:cs typeface="Calibri"/>
                <a:sym typeface="Calibri"/>
              </a:endParaRPr>
            </a:p>
            <a:p>
              <a:pPr indent="-95250" lvl="1" marL="88900" marR="0" rtl="0" algn="l">
                <a:lnSpc>
                  <a:spcPct val="90000"/>
                </a:lnSpc>
                <a:spcBef>
                  <a:spcPts val="200"/>
                </a:spcBef>
                <a:spcAft>
                  <a:spcPts val="0"/>
                </a:spcAft>
                <a:buClr>
                  <a:schemeClr val="dk1"/>
                </a:buClr>
                <a:buSzPts val="1100"/>
                <a:buFont typeface="Calibri"/>
                <a:buChar char="•"/>
              </a:pPr>
              <a:r>
                <a:rPr b="1" i="0" lang="en" sz="1100" u="none" cap="none" strike="noStrike">
                  <a:solidFill>
                    <a:schemeClr val="dk1"/>
                  </a:solidFill>
                  <a:latin typeface="Calibri"/>
                  <a:ea typeface="Calibri"/>
                  <a:cs typeface="Calibri"/>
                  <a:sym typeface="Calibri"/>
                </a:rPr>
                <a:t>Description</a:t>
              </a:r>
              <a:r>
                <a:rPr b="0" i="0" lang="en" sz="1100" u="none" cap="none" strike="noStrike">
                  <a:solidFill>
                    <a:schemeClr val="dk1"/>
                  </a:solidFill>
                  <a:latin typeface="Calibri"/>
                  <a:ea typeface="Calibri"/>
                  <a:cs typeface="Calibri"/>
                  <a:sym typeface="Calibri"/>
                </a:rPr>
                <a:t> - Safety screens between driver and rider, Mandatory face mask for both driver and rider, Daily temperature Screening of Drivers, Strict adherence of Covid-19 protocols.</a:t>
              </a:r>
              <a:endParaRPr b="0" i="0" sz="1100" u="none" cap="none" strike="noStrike">
                <a:solidFill>
                  <a:schemeClr val="dk1"/>
                </a:solidFill>
                <a:latin typeface="Calibri"/>
                <a:ea typeface="Calibri"/>
                <a:cs typeface="Calibri"/>
                <a:sym typeface="Calibri"/>
              </a:endParaRPr>
            </a:p>
          </p:txBody>
        </p:sp>
        <p:sp>
          <p:nvSpPr>
            <p:cNvPr id="1088" name="Google Shape;1088;p80"/>
            <p:cNvSpPr/>
            <p:nvPr/>
          </p:nvSpPr>
          <p:spPr>
            <a:xfrm>
              <a:off x="0" y="1420192"/>
              <a:ext cx="3573191" cy="1350615"/>
            </a:xfrm>
            <a:prstGeom prst="roundRect">
              <a:avLst>
                <a:gd fmla="val 16667" name="adj"/>
              </a:avLst>
            </a:prstGeom>
            <a:gradFill>
              <a:gsLst>
                <a:gs pos="0">
                  <a:schemeClr val="lt1"/>
                </a:gs>
                <a:gs pos="50000">
                  <a:schemeClr val="lt1"/>
                </a:gs>
                <a:gs pos="100000">
                  <a:srgbClr val="E1E1E1"/>
                </a:gs>
              </a:gsLst>
              <a:lin ang="5400000" scaled="0"/>
            </a:gra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089" name="Google Shape;1089;p80"/>
            <p:cNvSpPr txBox="1"/>
            <p:nvPr/>
          </p:nvSpPr>
          <p:spPr>
            <a:xfrm>
              <a:off x="65932" y="1486124"/>
              <a:ext cx="3441327" cy="1218751"/>
            </a:xfrm>
            <a:prstGeom prst="rect">
              <a:avLst/>
            </a:prstGeom>
            <a:noFill/>
            <a:ln>
              <a:noFill/>
            </a:ln>
          </p:spPr>
          <p:txBody>
            <a:bodyPr anchorCtr="0" anchor="ctr" bIns="40000" lIns="80000" spcFirstLastPara="1" rIns="80000" wrap="square" tIns="40000">
              <a:noAutofit/>
            </a:bodyPr>
            <a:lstStyle/>
            <a:p>
              <a:pPr indent="0" lvl="0" marL="0" marR="0" rtl="0" algn="ctr">
                <a:lnSpc>
                  <a:spcPct val="90000"/>
                </a:lnSpc>
                <a:spcBef>
                  <a:spcPts val="0"/>
                </a:spcBef>
                <a:spcAft>
                  <a:spcPts val="0"/>
                </a:spcAft>
                <a:buNone/>
              </a:pPr>
              <a:r>
                <a:rPr b="1" lang="en" sz="2100">
                  <a:solidFill>
                    <a:schemeClr val="dk1"/>
                  </a:solidFill>
                  <a:latin typeface="Calibri"/>
                  <a:ea typeface="Calibri"/>
                  <a:cs typeface="Calibri"/>
                  <a:sym typeface="Calibri"/>
                </a:rPr>
                <a:t>ADTEXT</a:t>
              </a:r>
              <a:endParaRPr b="1" sz="2100">
                <a:solidFill>
                  <a:schemeClr val="dk1"/>
                </a:solidFill>
                <a:latin typeface="Calibri"/>
                <a:ea typeface="Calibri"/>
                <a:cs typeface="Calibri"/>
                <a:sym typeface="Calibri"/>
              </a:endParaRPr>
            </a:p>
          </p:txBody>
        </p:sp>
        <p:sp>
          <p:nvSpPr>
            <p:cNvPr id="1090" name="Google Shape;1090;p80"/>
            <p:cNvSpPr/>
            <p:nvPr/>
          </p:nvSpPr>
          <p:spPr>
            <a:xfrm rot="5400000">
              <a:off x="6209115" y="337475"/>
              <a:ext cx="1080492" cy="6352340"/>
            </a:xfrm>
            <a:prstGeom prst="round2SameRect">
              <a:avLst>
                <a:gd fmla="val 16667" name="adj1"/>
                <a:gd fmla="val 0" name="adj2"/>
              </a:avLst>
            </a:prstGeom>
            <a:solidFill>
              <a:schemeClr val="lt1">
                <a:alpha val="89803"/>
              </a:schemeClr>
            </a:solidFill>
            <a:ln cap="flat" cmpd="sng" w="9525">
              <a:solidFill>
                <a:schemeClr val="dk1">
                  <a:alpha val="89803"/>
                </a:schemeClr>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091" name="Google Shape;1091;p80"/>
            <p:cNvSpPr txBox="1"/>
            <p:nvPr/>
          </p:nvSpPr>
          <p:spPr>
            <a:xfrm>
              <a:off x="3573192" y="3026144"/>
              <a:ext cx="6299595" cy="975002"/>
            </a:xfrm>
            <a:prstGeom prst="rect">
              <a:avLst/>
            </a:prstGeom>
            <a:noFill/>
            <a:ln>
              <a:noFill/>
            </a:ln>
          </p:spPr>
          <p:txBody>
            <a:bodyPr anchorCtr="0" anchor="ctr" bIns="92875" lIns="185750" spcFirstLastPara="1" rIns="185750" wrap="square" tIns="92875">
              <a:noAutofit/>
            </a:bodyPr>
            <a:lstStyle/>
            <a:p>
              <a:pPr indent="-127000" lvl="1" marL="127000" marR="0" rtl="0" algn="l">
                <a:lnSpc>
                  <a:spcPct val="90000"/>
                </a:lnSpc>
                <a:spcBef>
                  <a:spcPts val="0"/>
                </a:spcBef>
                <a:spcAft>
                  <a:spcPts val="0"/>
                </a:spcAft>
                <a:buClr>
                  <a:schemeClr val="dk1"/>
                </a:buClr>
                <a:buSzPts val="1400"/>
                <a:buFont typeface="Calibri"/>
                <a:buChar char="•"/>
              </a:pPr>
              <a:r>
                <a:rPr b="0" i="0" lang="en" sz="1400" u="none" cap="none" strike="noStrike">
                  <a:solidFill>
                    <a:schemeClr val="dk1"/>
                  </a:solidFill>
                  <a:latin typeface="Calibri"/>
                  <a:ea typeface="Calibri"/>
                  <a:cs typeface="Calibri"/>
                  <a:sym typeface="Calibri"/>
                </a:rPr>
                <a:t>Discount coupons for availing Uber ride, Customer Testimonials on Covid precautions, 50% off for first time customers, referral benefits</a:t>
              </a:r>
              <a:endParaRPr b="0" i="0" sz="1400" u="none" cap="none" strike="noStrike">
                <a:solidFill>
                  <a:schemeClr val="dk1"/>
                </a:solidFill>
                <a:latin typeface="Calibri"/>
                <a:ea typeface="Calibri"/>
                <a:cs typeface="Calibri"/>
                <a:sym typeface="Calibri"/>
              </a:endParaRPr>
            </a:p>
          </p:txBody>
        </p:sp>
        <p:sp>
          <p:nvSpPr>
            <p:cNvPr id="1092" name="Google Shape;1092;p80"/>
            <p:cNvSpPr/>
            <p:nvPr/>
          </p:nvSpPr>
          <p:spPr>
            <a:xfrm>
              <a:off x="0" y="2838338"/>
              <a:ext cx="3573191" cy="1350615"/>
            </a:xfrm>
            <a:prstGeom prst="roundRect">
              <a:avLst>
                <a:gd fmla="val 16667" name="adj"/>
              </a:avLst>
            </a:prstGeom>
            <a:gradFill>
              <a:gsLst>
                <a:gs pos="0">
                  <a:schemeClr val="lt1"/>
                </a:gs>
                <a:gs pos="50000">
                  <a:schemeClr val="lt1"/>
                </a:gs>
                <a:gs pos="100000">
                  <a:srgbClr val="E1E1E1"/>
                </a:gs>
              </a:gsLst>
              <a:lin ang="5400000" scaled="0"/>
            </a:gra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093" name="Google Shape;1093;p80"/>
            <p:cNvSpPr txBox="1"/>
            <p:nvPr/>
          </p:nvSpPr>
          <p:spPr>
            <a:xfrm>
              <a:off x="65932" y="2904270"/>
              <a:ext cx="3441327" cy="1218751"/>
            </a:xfrm>
            <a:prstGeom prst="rect">
              <a:avLst/>
            </a:prstGeom>
            <a:noFill/>
            <a:ln>
              <a:noFill/>
            </a:ln>
          </p:spPr>
          <p:txBody>
            <a:bodyPr anchorCtr="0" anchor="ctr" bIns="40000" lIns="80000" spcFirstLastPara="1" rIns="80000" wrap="square" tIns="40000">
              <a:noAutofit/>
            </a:bodyPr>
            <a:lstStyle/>
            <a:p>
              <a:pPr indent="0" lvl="0" marL="0" marR="0" rtl="0" algn="ctr">
                <a:lnSpc>
                  <a:spcPct val="90000"/>
                </a:lnSpc>
                <a:spcBef>
                  <a:spcPts val="0"/>
                </a:spcBef>
                <a:spcAft>
                  <a:spcPts val="0"/>
                </a:spcAft>
                <a:buNone/>
              </a:pPr>
              <a:r>
                <a:rPr b="1" lang="en" sz="2100">
                  <a:solidFill>
                    <a:schemeClr val="dk1"/>
                  </a:solidFill>
                  <a:latin typeface="Calibri"/>
                  <a:ea typeface="Calibri"/>
                  <a:cs typeface="Calibri"/>
                  <a:sym typeface="Calibri"/>
                </a:rPr>
                <a:t>Call out extensions</a:t>
              </a:r>
              <a:endParaRPr b="1" sz="2100">
                <a:solidFill>
                  <a:schemeClr val="dk1"/>
                </a:solidFill>
                <a:latin typeface="Calibri"/>
                <a:ea typeface="Calibri"/>
                <a:cs typeface="Calibri"/>
                <a:sym typeface="Calibri"/>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7" name="Shape 1097"/>
        <p:cNvGrpSpPr/>
        <p:nvPr/>
      </p:nvGrpSpPr>
      <p:grpSpPr>
        <a:xfrm>
          <a:off x="0" y="0"/>
          <a:ext cx="0" cy="0"/>
          <a:chOff x="0" y="0"/>
          <a:chExt cx="0" cy="0"/>
        </a:xfrm>
      </p:grpSpPr>
      <p:grpSp>
        <p:nvGrpSpPr>
          <p:cNvPr id="1098" name="Google Shape;1098;p81"/>
          <p:cNvGrpSpPr/>
          <p:nvPr/>
        </p:nvGrpSpPr>
        <p:grpSpPr>
          <a:xfrm>
            <a:off x="445103" y="3422980"/>
            <a:ext cx="4920493" cy="1095009"/>
            <a:chOff x="4411970" y="3131459"/>
            <a:chExt cx="710520" cy="117397"/>
          </a:xfrm>
        </p:grpSpPr>
        <p:sp>
          <p:nvSpPr>
            <p:cNvPr id="1099" name="Google Shape;1099;p81"/>
            <p:cNvSpPr/>
            <p:nvPr/>
          </p:nvSpPr>
          <p:spPr>
            <a:xfrm>
              <a:off x="4411970" y="3131459"/>
              <a:ext cx="710520" cy="117397"/>
            </a:xfrm>
            <a:custGeom>
              <a:rect b="b" l="l" r="r" t="t"/>
              <a:pathLst>
                <a:path extrusionOk="0" h="2600" w="15736">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noFill/>
            <a:ln cap="flat" cmpd="sng" w="9525">
              <a:solidFill>
                <a:srgbClr val="ED3C67"/>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100"/>
                <a:buFont typeface="Arial"/>
                <a:buNone/>
              </a:pPr>
              <a:r>
                <a:t/>
              </a:r>
              <a:endParaRPr b="0" i="0" sz="1100" u="none" cap="none" strike="noStrike">
                <a:solidFill>
                  <a:schemeClr val="lt1"/>
                </a:solidFill>
                <a:latin typeface="Arial"/>
                <a:ea typeface="Arial"/>
                <a:cs typeface="Arial"/>
                <a:sym typeface="Arial"/>
              </a:endParaRPr>
            </a:p>
          </p:txBody>
        </p:sp>
        <p:sp>
          <p:nvSpPr>
            <p:cNvPr id="1100" name="Google Shape;1100;p81"/>
            <p:cNvSpPr/>
            <p:nvPr/>
          </p:nvSpPr>
          <p:spPr>
            <a:xfrm>
              <a:off x="4411970" y="3131459"/>
              <a:ext cx="176036" cy="117397"/>
            </a:xfrm>
            <a:custGeom>
              <a:rect b="b" l="l" r="r" t="t"/>
              <a:pathLst>
                <a:path extrusionOk="0" h="2600" w="3721">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noFill/>
            <a:ln cap="flat" cmpd="sng" w="9525">
              <a:solidFill>
                <a:srgbClr val="ED3C67"/>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100"/>
                <a:buFont typeface="Arial"/>
                <a:buNone/>
              </a:pPr>
              <a:r>
                <a:t/>
              </a:r>
              <a:endParaRPr b="0" i="0" sz="1100" u="none" cap="none" strike="noStrike">
                <a:solidFill>
                  <a:schemeClr val="lt1"/>
                </a:solidFill>
                <a:latin typeface="Arial"/>
                <a:ea typeface="Arial"/>
                <a:cs typeface="Arial"/>
                <a:sym typeface="Arial"/>
              </a:endParaRPr>
            </a:p>
          </p:txBody>
        </p:sp>
      </p:grpSp>
      <p:grpSp>
        <p:nvGrpSpPr>
          <p:cNvPr id="1101" name="Google Shape;1101;p81"/>
          <p:cNvGrpSpPr/>
          <p:nvPr/>
        </p:nvGrpSpPr>
        <p:grpSpPr>
          <a:xfrm>
            <a:off x="5602475" y="3411593"/>
            <a:ext cx="3186685" cy="1106493"/>
            <a:chOff x="4411969" y="3131459"/>
            <a:chExt cx="710521" cy="117397"/>
          </a:xfrm>
        </p:grpSpPr>
        <p:sp>
          <p:nvSpPr>
            <p:cNvPr id="1102" name="Google Shape;1102;p81"/>
            <p:cNvSpPr/>
            <p:nvPr/>
          </p:nvSpPr>
          <p:spPr>
            <a:xfrm>
              <a:off x="4411970" y="3131459"/>
              <a:ext cx="710520" cy="117397"/>
            </a:xfrm>
            <a:custGeom>
              <a:rect b="b" l="l" r="r" t="t"/>
              <a:pathLst>
                <a:path extrusionOk="0" h="2600" w="15736">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noFill/>
            <a:ln cap="flat" cmpd="sng" w="9525">
              <a:solidFill>
                <a:srgbClr val="ED3C67"/>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100"/>
                <a:buFont typeface="Arial"/>
                <a:buNone/>
              </a:pPr>
              <a:r>
                <a:t/>
              </a:r>
              <a:endParaRPr b="0" i="0" sz="1100" u="none" cap="none" strike="noStrike">
                <a:solidFill>
                  <a:schemeClr val="lt1"/>
                </a:solidFill>
                <a:latin typeface="Arial"/>
                <a:ea typeface="Arial"/>
                <a:cs typeface="Arial"/>
                <a:sym typeface="Arial"/>
              </a:endParaRPr>
            </a:p>
          </p:txBody>
        </p:sp>
        <p:sp>
          <p:nvSpPr>
            <p:cNvPr id="1103" name="Google Shape;1103;p81"/>
            <p:cNvSpPr/>
            <p:nvPr/>
          </p:nvSpPr>
          <p:spPr>
            <a:xfrm>
              <a:off x="4411969" y="3131460"/>
              <a:ext cx="301103" cy="117397"/>
            </a:xfrm>
            <a:custGeom>
              <a:rect b="b" l="l" r="r" t="t"/>
              <a:pathLst>
                <a:path extrusionOk="0" h="2600" w="3721">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noFill/>
            <a:ln cap="flat" cmpd="sng" w="9525">
              <a:solidFill>
                <a:srgbClr val="ED3C67"/>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100"/>
                <a:buFont typeface="Arial"/>
                <a:buNone/>
              </a:pPr>
              <a:r>
                <a:t/>
              </a:r>
              <a:endParaRPr b="0" i="0" sz="1100" u="none" cap="none" strike="noStrike">
                <a:solidFill>
                  <a:schemeClr val="lt1"/>
                </a:solidFill>
                <a:latin typeface="Arial"/>
                <a:ea typeface="Arial"/>
                <a:cs typeface="Arial"/>
                <a:sym typeface="Arial"/>
              </a:endParaRPr>
            </a:p>
          </p:txBody>
        </p:sp>
      </p:grpSp>
      <p:grpSp>
        <p:nvGrpSpPr>
          <p:cNvPr id="1104" name="Google Shape;1104;p81"/>
          <p:cNvGrpSpPr/>
          <p:nvPr/>
        </p:nvGrpSpPr>
        <p:grpSpPr>
          <a:xfrm>
            <a:off x="2110346" y="2082916"/>
            <a:ext cx="6424024" cy="897312"/>
            <a:chOff x="4411970" y="3131459"/>
            <a:chExt cx="710520" cy="117397"/>
          </a:xfrm>
        </p:grpSpPr>
        <p:sp>
          <p:nvSpPr>
            <p:cNvPr id="1105" name="Google Shape;1105;p81"/>
            <p:cNvSpPr/>
            <p:nvPr/>
          </p:nvSpPr>
          <p:spPr>
            <a:xfrm>
              <a:off x="4411970" y="3131459"/>
              <a:ext cx="710520" cy="117397"/>
            </a:xfrm>
            <a:custGeom>
              <a:rect b="b" l="l" r="r" t="t"/>
              <a:pathLst>
                <a:path extrusionOk="0" h="2600" w="15736">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noFill/>
            <a:ln cap="flat" cmpd="sng" w="9525">
              <a:solidFill>
                <a:srgbClr val="ED3C67"/>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100"/>
                <a:buFont typeface="Arial"/>
                <a:buNone/>
              </a:pPr>
              <a:r>
                <a:t/>
              </a:r>
              <a:endParaRPr b="0" i="0" sz="1100" u="none" cap="none" strike="noStrike">
                <a:solidFill>
                  <a:schemeClr val="lt1"/>
                </a:solidFill>
                <a:latin typeface="Arial"/>
                <a:ea typeface="Arial"/>
                <a:cs typeface="Arial"/>
                <a:sym typeface="Arial"/>
              </a:endParaRPr>
            </a:p>
          </p:txBody>
        </p:sp>
        <p:sp>
          <p:nvSpPr>
            <p:cNvPr id="1106" name="Google Shape;1106;p81"/>
            <p:cNvSpPr/>
            <p:nvPr/>
          </p:nvSpPr>
          <p:spPr>
            <a:xfrm>
              <a:off x="4411970" y="3131459"/>
              <a:ext cx="159089" cy="117397"/>
            </a:xfrm>
            <a:custGeom>
              <a:rect b="b" l="l" r="r" t="t"/>
              <a:pathLst>
                <a:path extrusionOk="0" h="2600" w="3721">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noFill/>
            <a:ln cap="flat" cmpd="sng" w="9525">
              <a:solidFill>
                <a:srgbClr val="ED3C67"/>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100"/>
                <a:buFont typeface="Arial"/>
                <a:buNone/>
              </a:pPr>
              <a:r>
                <a:t/>
              </a:r>
              <a:endParaRPr b="0" i="0" sz="1100" u="none" cap="none" strike="noStrike">
                <a:solidFill>
                  <a:schemeClr val="lt1"/>
                </a:solidFill>
                <a:latin typeface="Arial"/>
                <a:ea typeface="Arial"/>
                <a:cs typeface="Arial"/>
                <a:sym typeface="Arial"/>
              </a:endParaRPr>
            </a:p>
          </p:txBody>
        </p:sp>
      </p:grpSp>
      <p:sp>
        <p:nvSpPr>
          <p:cNvPr id="1107" name="Google Shape;1107;p81"/>
          <p:cNvSpPr txBox="1"/>
          <p:nvPr>
            <p:ph type="title"/>
          </p:nvPr>
        </p:nvSpPr>
        <p:spPr>
          <a:xfrm>
            <a:off x="1830343" y="180771"/>
            <a:ext cx="5460900" cy="568901"/>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Clr>
                <a:schemeClr val="dk1"/>
              </a:buClr>
              <a:buSzPts val="800"/>
              <a:buNone/>
            </a:pPr>
            <a:r>
              <a:rPr lang="en" sz="2800">
                <a:solidFill>
                  <a:srgbClr val="ED3C67"/>
                </a:solidFill>
              </a:rPr>
              <a:t>Video Ads </a:t>
            </a:r>
            <a:r>
              <a:rPr lang="en" sz="2800">
                <a:solidFill>
                  <a:schemeClr val="lt1"/>
                </a:solidFill>
              </a:rPr>
              <a:t>Strategy</a:t>
            </a:r>
            <a:endParaRPr sz="2800"/>
          </a:p>
        </p:txBody>
      </p:sp>
      <p:sp>
        <p:nvSpPr>
          <p:cNvPr id="1108" name="Google Shape;1108;p81"/>
          <p:cNvSpPr txBox="1"/>
          <p:nvPr/>
        </p:nvSpPr>
        <p:spPr>
          <a:xfrm>
            <a:off x="468195" y="1004301"/>
            <a:ext cx="1069885" cy="39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i="0" lang="en" sz="1100" u="none" cap="none" strike="noStrike">
                <a:solidFill>
                  <a:schemeClr val="accent1"/>
                </a:solidFill>
                <a:latin typeface="Roboto Black"/>
                <a:ea typeface="Roboto Black"/>
                <a:cs typeface="Roboto Black"/>
                <a:sym typeface="Roboto Black"/>
              </a:rPr>
              <a:t>Objective</a:t>
            </a:r>
            <a:endParaRPr b="0" i="0" sz="1100" u="none" cap="none" strike="noStrike">
              <a:solidFill>
                <a:schemeClr val="accent1"/>
              </a:solidFill>
              <a:latin typeface="Roboto Black"/>
              <a:ea typeface="Roboto Black"/>
              <a:cs typeface="Roboto Black"/>
              <a:sym typeface="Roboto Black"/>
            </a:endParaRPr>
          </a:p>
        </p:txBody>
      </p:sp>
      <p:grpSp>
        <p:nvGrpSpPr>
          <p:cNvPr id="1109" name="Google Shape;1109;p81"/>
          <p:cNvGrpSpPr/>
          <p:nvPr/>
        </p:nvGrpSpPr>
        <p:grpSpPr>
          <a:xfrm>
            <a:off x="507117" y="1004301"/>
            <a:ext cx="2057413" cy="338711"/>
            <a:chOff x="4411970" y="3131459"/>
            <a:chExt cx="710520" cy="117397"/>
          </a:xfrm>
        </p:grpSpPr>
        <p:sp>
          <p:nvSpPr>
            <p:cNvPr id="1110" name="Google Shape;1110;p81"/>
            <p:cNvSpPr/>
            <p:nvPr/>
          </p:nvSpPr>
          <p:spPr>
            <a:xfrm>
              <a:off x="4411970" y="3131459"/>
              <a:ext cx="710520" cy="117397"/>
            </a:xfrm>
            <a:custGeom>
              <a:rect b="b" l="l" r="r" t="t"/>
              <a:pathLst>
                <a:path extrusionOk="0" h="2600" w="15736">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noFill/>
            <a:ln cap="flat" cmpd="sng" w="9525">
              <a:solidFill>
                <a:srgbClr val="ED3C67"/>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100"/>
                <a:buFont typeface="Arial"/>
                <a:buNone/>
              </a:pPr>
              <a:r>
                <a:t/>
              </a:r>
              <a:endParaRPr b="0" i="0" sz="1100" u="none" cap="none" strike="noStrike">
                <a:solidFill>
                  <a:schemeClr val="lt1"/>
                </a:solidFill>
                <a:latin typeface="Arial"/>
                <a:ea typeface="Arial"/>
                <a:cs typeface="Arial"/>
                <a:sym typeface="Arial"/>
              </a:endParaRPr>
            </a:p>
          </p:txBody>
        </p:sp>
        <p:sp>
          <p:nvSpPr>
            <p:cNvPr id="1111" name="Google Shape;1111;p81"/>
            <p:cNvSpPr/>
            <p:nvPr/>
          </p:nvSpPr>
          <p:spPr>
            <a:xfrm>
              <a:off x="4411970" y="3131459"/>
              <a:ext cx="299648" cy="117397"/>
            </a:xfrm>
            <a:custGeom>
              <a:rect b="b" l="l" r="r" t="t"/>
              <a:pathLst>
                <a:path extrusionOk="0" h="2600" w="3721">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noFill/>
            <a:ln cap="flat" cmpd="sng" w="9525">
              <a:solidFill>
                <a:srgbClr val="ED3C67"/>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100"/>
                <a:buFont typeface="Arial"/>
                <a:buNone/>
              </a:pPr>
              <a:r>
                <a:t/>
              </a:r>
              <a:endParaRPr b="0" i="0" sz="1100" u="none" cap="none" strike="noStrike">
                <a:solidFill>
                  <a:schemeClr val="lt1"/>
                </a:solidFill>
                <a:latin typeface="Arial"/>
                <a:ea typeface="Arial"/>
                <a:cs typeface="Arial"/>
                <a:sym typeface="Arial"/>
              </a:endParaRPr>
            </a:p>
          </p:txBody>
        </p:sp>
      </p:grpSp>
      <p:sp>
        <p:nvSpPr>
          <p:cNvPr id="1112" name="Google Shape;1112;p81"/>
          <p:cNvSpPr txBox="1"/>
          <p:nvPr/>
        </p:nvSpPr>
        <p:spPr>
          <a:xfrm>
            <a:off x="1238151" y="1004301"/>
            <a:ext cx="1906341" cy="363068"/>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2"/>
              </a:buClr>
              <a:buSzPts val="1400"/>
              <a:buFont typeface="Arial"/>
              <a:buNone/>
            </a:pPr>
            <a:r>
              <a:rPr b="0" i="0" lang="en" sz="1100" u="none" cap="none" strike="noStrike">
                <a:solidFill>
                  <a:schemeClr val="accent5"/>
                </a:solidFill>
                <a:latin typeface="Roboto"/>
                <a:ea typeface="Roboto"/>
                <a:cs typeface="Roboto"/>
                <a:sym typeface="Roboto"/>
              </a:rPr>
              <a:t>Drive Conversions</a:t>
            </a:r>
            <a:endParaRPr b="0" i="0" sz="1100" u="none" cap="none" strike="noStrike">
              <a:solidFill>
                <a:schemeClr val="accent5"/>
              </a:solidFill>
              <a:latin typeface="Roboto"/>
              <a:ea typeface="Roboto"/>
              <a:cs typeface="Roboto"/>
              <a:sym typeface="Roboto"/>
            </a:endParaRPr>
          </a:p>
        </p:txBody>
      </p:sp>
      <p:sp>
        <p:nvSpPr>
          <p:cNvPr id="1113" name="Google Shape;1113;p81"/>
          <p:cNvSpPr txBox="1"/>
          <p:nvPr/>
        </p:nvSpPr>
        <p:spPr>
          <a:xfrm>
            <a:off x="3143831" y="890354"/>
            <a:ext cx="1069885" cy="39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i="0" lang="en" sz="1100" u="none" cap="none" strike="noStrike">
                <a:solidFill>
                  <a:schemeClr val="accent1"/>
                </a:solidFill>
                <a:latin typeface="Roboto Black"/>
                <a:ea typeface="Roboto Black"/>
                <a:cs typeface="Roboto Black"/>
                <a:sym typeface="Roboto Black"/>
              </a:rPr>
              <a:t>Bidding Strategy</a:t>
            </a:r>
            <a:endParaRPr b="0" i="0" sz="1100" u="none" cap="none" strike="noStrike">
              <a:solidFill>
                <a:schemeClr val="accent1"/>
              </a:solidFill>
              <a:latin typeface="Roboto Black"/>
              <a:ea typeface="Roboto Black"/>
              <a:cs typeface="Roboto Black"/>
              <a:sym typeface="Roboto Black"/>
            </a:endParaRPr>
          </a:p>
        </p:txBody>
      </p:sp>
      <p:grpSp>
        <p:nvGrpSpPr>
          <p:cNvPr id="1114" name="Google Shape;1114;p81"/>
          <p:cNvGrpSpPr/>
          <p:nvPr/>
        </p:nvGrpSpPr>
        <p:grpSpPr>
          <a:xfrm>
            <a:off x="3041882" y="974830"/>
            <a:ext cx="2496696" cy="338702"/>
            <a:chOff x="4411970" y="3131459"/>
            <a:chExt cx="710520" cy="117397"/>
          </a:xfrm>
        </p:grpSpPr>
        <p:sp>
          <p:nvSpPr>
            <p:cNvPr id="1115" name="Google Shape;1115;p81"/>
            <p:cNvSpPr/>
            <p:nvPr/>
          </p:nvSpPr>
          <p:spPr>
            <a:xfrm>
              <a:off x="4411970" y="3131459"/>
              <a:ext cx="710520" cy="117397"/>
            </a:xfrm>
            <a:custGeom>
              <a:rect b="b" l="l" r="r" t="t"/>
              <a:pathLst>
                <a:path extrusionOk="0" h="2600" w="15736">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noFill/>
            <a:ln cap="flat" cmpd="sng" w="9525">
              <a:solidFill>
                <a:srgbClr val="ED3C67"/>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100"/>
                <a:buFont typeface="Arial"/>
                <a:buNone/>
              </a:pPr>
              <a:r>
                <a:t/>
              </a:r>
              <a:endParaRPr b="0" i="0" sz="1100" u="none" cap="none" strike="noStrike">
                <a:solidFill>
                  <a:schemeClr val="lt1"/>
                </a:solidFill>
                <a:latin typeface="Arial"/>
                <a:ea typeface="Arial"/>
                <a:cs typeface="Arial"/>
                <a:sym typeface="Arial"/>
              </a:endParaRPr>
            </a:p>
          </p:txBody>
        </p:sp>
        <p:sp>
          <p:nvSpPr>
            <p:cNvPr id="1116" name="Google Shape;1116;p81"/>
            <p:cNvSpPr/>
            <p:nvPr/>
          </p:nvSpPr>
          <p:spPr>
            <a:xfrm>
              <a:off x="4411970" y="3131459"/>
              <a:ext cx="299648" cy="117397"/>
            </a:xfrm>
            <a:custGeom>
              <a:rect b="b" l="l" r="r" t="t"/>
              <a:pathLst>
                <a:path extrusionOk="0" h="2600" w="3721">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noFill/>
            <a:ln cap="flat" cmpd="sng" w="9525">
              <a:solidFill>
                <a:srgbClr val="ED3C67"/>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100"/>
                <a:buFont typeface="Arial"/>
                <a:buNone/>
              </a:pPr>
              <a:r>
                <a:t/>
              </a:r>
              <a:endParaRPr b="0" i="0" sz="1100" u="none" cap="none" strike="noStrike">
                <a:solidFill>
                  <a:schemeClr val="lt1"/>
                </a:solidFill>
                <a:latin typeface="Arial"/>
                <a:ea typeface="Arial"/>
                <a:cs typeface="Arial"/>
                <a:sym typeface="Arial"/>
              </a:endParaRPr>
            </a:p>
          </p:txBody>
        </p:sp>
      </p:grpSp>
      <p:sp>
        <p:nvSpPr>
          <p:cNvPr id="1117" name="Google Shape;1117;p81"/>
          <p:cNvSpPr txBox="1"/>
          <p:nvPr/>
        </p:nvSpPr>
        <p:spPr>
          <a:xfrm>
            <a:off x="3960362" y="969471"/>
            <a:ext cx="1906341" cy="363068"/>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2"/>
              </a:buClr>
              <a:buSzPts val="1400"/>
              <a:buFont typeface="Arial"/>
              <a:buNone/>
            </a:pPr>
            <a:r>
              <a:rPr b="0" i="0" lang="en" sz="1100" u="none" cap="none" strike="noStrike">
                <a:solidFill>
                  <a:schemeClr val="accent5"/>
                </a:solidFill>
                <a:latin typeface="Roboto"/>
                <a:ea typeface="Roboto"/>
                <a:cs typeface="Roboto"/>
                <a:sym typeface="Roboto"/>
              </a:rPr>
              <a:t>Maximize Conversions</a:t>
            </a:r>
            <a:endParaRPr sz="1100"/>
          </a:p>
        </p:txBody>
      </p:sp>
      <p:sp>
        <p:nvSpPr>
          <p:cNvPr id="1118" name="Google Shape;1118;p81"/>
          <p:cNvSpPr txBox="1"/>
          <p:nvPr/>
        </p:nvSpPr>
        <p:spPr>
          <a:xfrm>
            <a:off x="5883030" y="992122"/>
            <a:ext cx="1069885" cy="39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i="0" lang="en" sz="1100" u="none" cap="none" strike="noStrike">
                <a:solidFill>
                  <a:schemeClr val="accent1"/>
                </a:solidFill>
                <a:latin typeface="Roboto Black"/>
                <a:ea typeface="Roboto Black"/>
                <a:cs typeface="Roboto Black"/>
                <a:sym typeface="Roboto Black"/>
              </a:rPr>
              <a:t>Ad Format</a:t>
            </a:r>
            <a:endParaRPr sz="1100"/>
          </a:p>
        </p:txBody>
      </p:sp>
      <p:grpSp>
        <p:nvGrpSpPr>
          <p:cNvPr id="1119" name="Google Shape;1119;p81"/>
          <p:cNvGrpSpPr/>
          <p:nvPr/>
        </p:nvGrpSpPr>
        <p:grpSpPr>
          <a:xfrm>
            <a:off x="5921775" y="992215"/>
            <a:ext cx="2890334" cy="338734"/>
            <a:chOff x="4411969" y="3131459"/>
            <a:chExt cx="945759" cy="117400"/>
          </a:xfrm>
        </p:grpSpPr>
        <p:sp>
          <p:nvSpPr>
            <p:cNvPr id="1120" name="Google Shape;1120;p81"/>
            <p:cNvSpPr/>
            <p:nvPr/>
          </p:nvSpPr>
          <p:spPr>
            <a:xfrm>
              <a:off x="4411970" y="3131459"/>
              <a:ext cx="945758" cy="117397"/>
            </a:xfrm>
            <a:custGeom>
              <a:rect b="b" l="l" r="r" t="t"/>
              <a:pathLst>
                <a:path extrusionOk="0" h="2600" w="15736">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noFill/>
            <a:ln cap="flat" cmpd="sng" w="9525">
              <a:solidFill>
                <a:srgbClr val="ED3C67"/>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100"/>
                <a:buFont typeface="Arial"/>
                <a:buNone/>
              </a:pPr>
              <a:r>
                <a:t/>
              </a:r>
              <a:endParaRPr b="0" i="0" sz="1100" u="none" cap="none" strike="noStrike">
                <a:solidFill>
                  <a:schemeClr val="lt1"/>
                </a:solidFill>
                <a:latin typeface="Arial"/>
                <a:ea typeface="Arial"/>
                <a:cs typeface="Arial"/>
                <a:sym typeface="Arial"/>
              </a:endParaRPr>
            </a:p>
          </p:txBody>
        </p:sp>
        <p:sp>
          <p:nvSpPr>
            <p:cNvPr id="1121" name="Google Shape;1121;p81"/>
            <p:cNvSpPr/>
            <p:nvPr/>
          </p:nvSpPr>
          <p:spPr>
            <a:xfrm>
              <a:off x="4411969" y="3131463"/>
              <a:ext cx="317625" cy="117397"/>
            </a:xfrm>
            <a:custGeom>
              <a:rect b="b" l="l" r="r" t="t"/>
              <a:pathLst>
                <a:path extrusionOk="0" h="2600" w="3721">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noFill/>
            <a:ln cap="flat" cmpd="sng" w="9525">
              <a:solidFill>
                <a:srgbClr val="ED3C67"/>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100"/>
                <a:buFont typeface="Arial"/>
                <a:buNone/>
              </a:pPr>
              <a:r>
                <a:t/>
              </a:r>
              <a:endParaRPr b="0" i="0" sz="1100" u="none" cap="none" strike="noStrike">
                <a:solidFill>
                  <a:schemeClr val="lt1"/>
                </a:solidFill>
                <a:latin typeface="Arial"/>
                <a:ea typeface="Arial"/>
                <a:cs typeface="Arial"/>
                <a:sym typeface="Arial"/>
              </a:endParaRPr>
            </a:p>
          </p:txBody>
        </p:sp>
      </p:grpSp>
      <p:sp>
        <p:nvSpPr>
          <p:cNvPr id="1122" name="Google Shape;1122;p81"/>
          <p:cNvSpPr txBox="1"/>
          <p:nvPr/>
        </p:nvSpPr>
        <p:spPr>
          <a:xfrm>
            <a:off x="6666905" y="979943"/>
            <a:ext cx="2254885" cy="363068"/>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2"/>
              </a:buClr>
              <a:buSzPts val="1400"/>
              <a:buFont typeface="Arial"/>
              <a:buNone/>
            </a:pPr>
            <a:r>
              <a:rPr b="0" i="0" lang="en" sz="1100" u="none" cap="none" strike="noStrike">
                <a:solidFill>
                  <a:schemeClr val="accent5"/>
                </a:solidFill>
                <a:latin typeface="Roboto"/>
                <a:ea typeface="Roboto"/>
                <a:cs typeface="Roboto"/>
                <a:sym typeface="Roboto"/>
              </a:rPr>
              <a:t>S</a:t>
            </a:r>
            <a:r>
              <a:rPr b="0" i="0" lang="en" sz="1100" u="none" cap="none" strike="noStrike">
                <a:solidFill>
                  <a:schemeClr val="accent5"/>
                </a:solidFill>
                <a:latin typeface="Roboto"/>
                <a:ea typeface="Roboto"/>
                <a:cs typeface="Roboto"/>
                <a:sym typeface="Roboto"/>
              </a:rPr>
              <a:t>kippable In-Stream Videos</a:t>
            </a:r>
            <a:endParaRPr b="0" i="0" sz="1100" u="none" cap="none" strike="noStrike">
              <a:solidFill>
                <a:schemeClr val="accent5"/>
              </a:solidFill>
              <a:latin typeface="Roboto"/>
              <a:ea typeface="Roboto"/>
              <a:cs typeface="Roboto"/>
              <a:sym typeface="Roboto"/>
            </a:endParaRPr>
          </a:p>
        </p:txBody>
      </p:sp>
      <p:sp>
        <p:nvSpPr>
          <p:cNvPr id="1123" name="Google Shape;1123;p81"/>
          <p:cNvSpPr txBox="1"/>
          <p:nvPr/>
        </p:nvSpPr>
        <p:spPr>
          <a:xfrm>
            <a:off x="1619627" y="1562941"/>
            <a:ext cx="825000" cy="39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i="0" lang="en" sz="1100" u="none" cap="none" strike="noStrike">
                <a:solidFill>
                  <a:schemeClr val="accent1"/>
                </a:solidFill>
                <a:latin typeface="Roboto Black"/>
                <a:ea typeface="Roboto Black"/>
                <a:cs typeface="Roboto Black"/>
                <a:sym typeface="Roboto Black"/>
              </a:rPr>
              <a:t>Networks</a:t>
            </a:r>
            <a:endParaRPr b="0" i="0" sz="1100" u="none" cap="none" strike="noStrike">
              <a:solidFill>
                <a:schemeClr val="accent1"/>
              </a:solidFill>
              <a:latin typeface="Roboto Black"/>
              <a:ea typeface="Roboto Black"/>
              <a:cs typeface="Roboto Black"/>
              <a:sym typeface="Roboto Black"/>
            </a:endParaRPr>
          </a:p>
        </p:txBody>
      </p:sp>
      <p:grpSp>
        <p:nvGrpSpPr>
          <p:cNvPr id="1124" name="Google Shape;1124;p81"/>
          <p:cNvGrpSpPr/>
          <p:nvPr/>
        </p:nvGrpSpPr>
        <p:grpSpPr>
          <a:xfrm>
            <a:off x="1658450" y="1563065"/>
            <a:ext cx="5917362" cy="338734"/>
            <a:chOff x="4411969" y="3131459"/>
            <a:chExt cx="710521" cy="117400"/>
          </a:xfrm>
        </p:grpSpPr>
        <p:sp>
          <p:nvSpPr>
            <p:cNvPr id="1125" name="Google Shape;1125;p81"/>
            <p:cNvSpPr/>
            <p:nvPr/>
          </p:nvSpPr>
          <p:spPr>
            <a:xfrm>
              <a:off x="4411970" y="3131459"/>
              <a:ext cx="710520" cy="117397"/>
            </a:xfrm>
            <a:custGeom>
              <a:rect b="b" l="l" r="r" t="t"/>
              <a:pathLst>
                <a:path extrusionOk="0" h="2600" w="15736">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noFill/>
            <a:ln cap="flat" cmpd="sng" w="9525">
              <a:solidFill>
                <a:srgbClr val="ED3C67"/>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100"/>
                <a:buFont typeface="Arial"/>
                <a:buNone/>
              </a:pPr>
              <a:r>
                <a:t/>
              </a:r>
              <a:endParaRPr b="0" i="0" sz="1100" u="none" cap="none" strike="noStrike">
                <a:solidFill>
                  <a:schemeClr val="lt1"/>
                </a:solidFill>
                <a:latin typeface="Arial"/>
                <a:ea typeface="Arial"/>
                <a:cs typeface="Arial"/>
                <a:sym typeface="Arial"/>
              </a:endParaRPr>
            </a:p>
          </p:txBody>
        </p:sp>
        <p:sp>
          <p:nvSpPr>
            <p:cNvPr id="1126" name="Google Shape;1126;p81"/>
            <p:cNvSpPr/>
            <p:nvPr/>
          </p:nvSpPr>
          <p:spPr>
            <a:xfrm>
              <a:off x="4411969" y="3131463"/>
              <a:ext cx="105360" cy="117397"/>
            </a:xfrm>
            <a:custGeom>
              <a:rect b="b" l="l" r="r" t="t"/>
              <a:pathLst>
                <a:path extrusionOk="0" h="2600" w="3721">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noFill/>
            <a:ln cap="flat" cmpd="sng" w="9525">
              <a:solidFill>
                <a:srgbClr val="ED3C67"/>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100"/>
                <a:buFont typeface="Arial"/>
                <a:buNone/>
              </a:pPr>
              <a:r>
                <a:t/>
              </a:r>
              <a:endParaRPr b="0" i="0" sz="1100" u="none" cap="none" strike="noStrike">
                <a:solidFill>
                  <a:schemeClr val="lt1"/>
                </a:solidFill>
                <a:latin typeface="Arial"/>
                <a:ea typeface="Arial"/>
                <a:cs typeface="Arial"/>
                <a:sym typeface="Arial"/>
              </a:endParaRPr>
            </a:p>
          </p:txBody>
        </p:sp>
      </p:grpSp>
      <p:sp>
        <p:nvSpPr>
          <p:cNvPr id="1127" name="Google Shape;1127;p81"/>
          <p:cNvSpPr txBox="1"/>
          <p:nvPr/>
        </p:nvSpPr>
        <p:spPr>
          <a:xfrm>
            <a:off x="2335924" y="1538575"/>
            <a:ext cx="5390400" cy="363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2"/>
              </a:buClr>
              <a:buSzPts val="1400"/>
              <a:buFont typeface="Arial"/>
              <a:buNone/>
            </a:pPr>
            <a:r>
              <a:rPr b="0" i="0" lang="en" sz="1100" u="none" cap="none" strike="noStrike">
                <a:solidFill>
                  <a:schemeClr val="accent5"/>
                </a:solidFill>
                <a:latin typeface="Roboto"/>
                <a:ea typeface="Roboto"/>
                <a:cs typeface="Roboto"/>
                <a:sym typeface="Roboto"/>
              </a:rPr>
              <a:t>YouTube Search Results, YouTube Videos, Video Partners on the Display Network</a:t>
            </a:r>
            <a:endParaRPr sz="1100"/>
          </a:p>
        </p:txBody>
      </p:sp>
      <p:sp>
        <p:nvSpPr>
          <p:cNvPr id="1128" name="Google Shape;1128;p81"/>
          <p:cNvSpPr/>
          <p:nvPr/>
        </p:nvSpPr>
        <p:spPr>
          <a:xfrm flipH="1">
            <a:off x="1063565" y="1655279"/>
            <a:ext cx="237731" cy="349837"/>
          </a:xfrm>
          <a:custGeom>
            <a:rect b="b" l="l" r="r" t="t"/>
            <a:pathLst>
              <a:path extrusionOk="0" h="195758" w="133027">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noFill/>
          <a:ln cap="flat" cmpd="sng" w="9525">
            <a:solidFill>
              <a:srgbClr val="ED3C67"/>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l">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129" name="Google Shape;1129;p81"/>
          <p:cNvSpPr txBox="1"/>
          <p:nvPr/>
        </p:nvSpPr>
        <p:spPr>
          <a:xfrm>
            <a:off x="477716" y="2005115"/>
            <a:ext cx="1409432" cy="363068"/>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2"/>
              </a:buClr>
              <a:buSzPts val="1400"/>
              <a:buFont typeface="Arial"/>
              <a:buNone/>
            </a:pPr>
            <a:r>
              <a:rPr b="1" i="0" lang="en" sz="1100" u="none" cap="none" strike="noStrike">
                <a:solidFill>
                  <a:schemeClr val="accent5"/>
                </a:solidFill>
                <a:latin typeface="Roboto"/>
                <a:ea typeface="Roboto"/>
                <a:cs typeface="Roboto"/>
                <a:sym typeface="Roboto"/>
              </a:rPr>
              <a:t>Locations</a:t>
            </a:r>
            <a:r>
              <a:rPr b="0" i="0" lang="en" sz="1100" u="none" cap="none" strike="noStrike">
                <a:solidFill>
                  <a:schemeClr val="accent5"/>
                </a:solidFill>
                <a:latin typeface="Roboto"/>
                <a:ea typeface="Roboto"/>
                <a:cs typeface="Roboto"/>
                <a:sym typeface="Roboto"/>
              </a:rPr>
              <a:t>: Tier 1 and Tier 2 Cities where Uber is present in India</a:t>
            </a:r>
            <a:endParaRPr sz="1100"/>
          </a:p>
        </p:txBody>
      </p:sp>
      <p:grpSp>
        <p:nvGrpSpPr>
          <p:cNvPr id="1130" name="Google Shape;1130;p81"/>
          <p:cNvGrpSpPr/>
          <p:nvPr/>
        </p:nvGrpSpPr>
        <p:grpSpPr>
          <a:xfrm>
            <a:off x="2479361" y="2208313"/>
            <a:ext cx="374722" cy="374663"/>
            <a:chOff x="3270475" y="1427025"/>
            <a:chExt cx="483200" cy="483125"/>
          </a:xfrm>
        </p:grpSpPr>
        <p:sp>
          <p:nvSpPr>
            <p:cNvPr id="1131" name="Google Shape;1131;p81"/>
            <p:cNvSpPr/>
            <p:nvPr/>
          </p:nvSpPr>
          <p:spPr>
            <a:xfrm>
              <a:off x="3270475" y="1427025"/>
              <a:ext cx="483200" cy="483125"/>
            </a:xfrm>
            <a:custGeom>
              <a:rect b="b" l="l" r="r" t="t"/>
              <a:pathLst>
                <a:path extrusionOk="0" h="19325" w="19328">
                  <a:moveTo>
                    <a:pt x="9630" y="1133"/>
                  </a:moveTo>
                  <a:cubicBezTo>
                    <a:pt x="14352" y="1133"/>
                    <a:pt x="18196" y="4943"/>
                    <a:pt x="18196" y="9626"/>
                  </a:cubicBezTo>
                  <a:cubicBezTo>
                    <a:pt x="18196" y="14349"/>
                    <a:pt x="14352" y="18193"/>
                    <a:pt x="9630" y="18193"/>
                  </a:cubicBezTo>
                  <a:cubicBezTo>
                    <a:pt x="4946" y="18193"/>
                    <a:pt x="1136" y="14349"/>
                    <a:pt x="1136" y="9626"/>
                  </a:cubicBezTo>
                  <a:cubicBezTo>
                    <a:pt x="1136" y="4943"/>
                    <a:pt x="4946" y="1133"/>
                    <a:pt x="9630" y="1133"/>
                  </a:cubicBezTo>
                  <a:close/>
                  <a:moveTo>
                    <a:pt x="9641" y="0"/>
                  </a:moveTo>
                  <a:cubicBezTo>
                    <a:pt x="9637" y="0"/>
                    <a:pt x="9633" y="0"/>
                    <a:pt x="9630" y="0"/>
                  </a:cubicBezTo>
                  <a:cubicBezTo>
                    <a:pt x="4312" y="0"/>
                    <a:pt x="4" y="4309"/>
                    <a:pt x="4" y="9626"/>
                  </a:cubicBezTo>
                  <a:cubicBezTo>
                    <a:pt x="1" y="12187"/>
                    <a:pt x="1012" y="14648"/>
                    <a:pt x="2821" y="16465"/>
                  </a:cubicBezTo>
                  <a:cubicBezTo>
                    <a:pt x="4644" y="18310"/>
                    <a:pt x="7063" y="19325"/>
                    <a:pt x="9630" y="19325"/>
                  </a:cubicBezTo>
                  <a:cubicBezTo>
                    <a:pt x="10922" y="19325"/>
                    <a:pt x="12199" y="19065"/>
                    <a:pt x="13389" y="18555"/>
                  </a:cubicBezTo>
                  <a:cubicBezTo>
                    <a:pt x="15711" y="17558"/>
                    <a:pt x="17562" y="15708"/>
                    <a:pt x="18558" y="13386"/>
                  </a:cubicBezTo>
                  <a:cubicBezTo>
                    <a:pt x="19068" y="12196"/>
                    <a:pt x="19328" y="10919"/>
                    <a:pt x="19328" y="9626"/>
                  </a:cubicBezTo>
                  <a:cubicBezTo>
                    <a:pt x="19328" y="7060"/>
                    <a:pt x="18313" y="4641"/>
                    <a:pt x="16469" y="2818"/>
                  </a:cubicBezTo>
                  <a:cubicBezTo>
                    <a:pt x="14654" y="1012"/>
                    <a:pt x="12197" y="0"/>
                    <a:pt x="9641" y="0"/>
                  </a:cubicBezTo>
                  <a:close/>
                </a:path>
              </a:pathLst>
            </a:custGeom>
            <a:noFill/>
            <a:ln cap="flat" cmpd="sng" w="9525">
              <a:solidFill>
                <a:srgbClr val="ED3C67"/>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1132" name="Google Shape;1132;p81"/>
            <p:cNvSpPr/>
            <p:nvPr/>
          </p:nvSpPr>
          <p:spPr>
            <a:xfrm>
              <a:off x="3497550" y="1596875"/>
              <a:ext cx="87650" cy="141525"/>
            </a:xfrm>
            <a:custGeom>
              <a:rect b="b" l="l" r="r" t="t"/>
              <a:pathLst>
                <a:path extrusionOk="0" h="5661" w="3506">
                  <a:moveTo>
                    <a:pt x="2885" y="1"/>
                  </a:moveTo>
                  <a:cubicBezTo>
                    <a:pt x="2740" y="1"/>
                    <a:pt x="2595" y="56"/>
                    <a:pt x="2485" y="166"/>
                  </a:cubicBezTo>
                  <a:lnTo>
                    <a:pt x="220" y="2431"/>
                  </a:lnTo>
                  <a:cubicBezTo>
                    <a:pt x="0" y="2651"/>
                    <a:pt x="0" y="3011"/>
                    <a:pt x="220" y="3231"/>
                  </a:cubicBezTo>
                  <a:lnTo>
                    <a:pt x="2485" y="5496"/>
                  </a:lnTo>
                  <a:cubicBezTo>
                    <a:pt x="2595" y="5606"/>
                    <a:pt x="2740" y="5661"/>
                    <a:pt x="2885" y="5661"/>
                  </a:cubicBezTo>
                  <a:cubicBezTo>
                    <a:pt x="3030" y="5661"/>
                    <a:pt x="3175" y="5606"/>
                    <a:pt x="3285" y="5496"/>
                  </a:cubicBezTo>
                  <a:cubicBezTo>
                    <a:pt x="3506" y="5275"/>
                    <a:pt x="3506" y="4916"/>
                    <a:pt x="3285" y="4695"/>
                  </a:cubicBezTo>
                  <a:lnTo>
                    <a:pt x="1422" y="2832"/>
                  </a:lnTo>
                  <a:lnTo>
                    <a:pt x="3285" y="966"/>
                  </a:lnTo>
                  <a:cubicBezTo>
                    <a:pt x="3506" y="746"/>
                    <a:pt x="3506" y="387"/>
                    <a:pt x="3285" y="166"/>
                  </a:cubicBezTo>
                  <a:cubicBezTo>
                    <a:pt x="3175" y="56"/>
                    <a:pt x="3030" y="1"/>
                    <a:pt x="2885" y="1"/>
                  </a:cubicBezTo>
                  <a:close/>
                </a:path>
              </a:pathLst>
            </a:custGeom>
            <a:noFill/>
            <a:ln cap="flat" cmpd="sng" w="9525">
              <a:solidFill>
                <a:srgbClr val="ED3C67"/>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1133" name="Google Shape;1133;p81"/>
            <p:cNvSpPr/>
            <p:nvPr/>
          </p:nvSpPr>
          <p:spPr>
            <a:xfrm>
              <a:off x="3327100" y="1483625"/>
              <a:ext cx="369975" cy="369925"/>
            </a:xfrm>
            <a:custGeom>
              <a:rect b="b" l="l" r="r" t="t"/>
              <a:pathLst>
                <a:path extrusionOk="0" h="14797" w="14799">
                  <a:moveTo>
                    <a:pt x="7929" y="1157"/>
                  </a:moveTo>
                  <a:cubicBezTo>
                    <a:pt x="9206" y="1272"/>
                    <a:pt x="10420" y="1770"/>
                    <a:pt x="11411" y="2589"/>
                  </a:cubicBezTo>
                  <a:lnTo>
                    <a:pt x="11042" y="2957"/>
                  </a:lnTo>
                  <a:cubicBezTo>
                    <a:pt x="10828" y="3180"/>
                    <a:pt x="10831" y="3534"/>
                    <a:pt x="11048" y="3751"/>
                  </a:cubicBezTo>
                  <a:cubicBezTo>
                    <a:pt x="11158" y="3861"/>
                    <a:pt x="11303" y="3916"/>
                    <a:pt x="11448" y="3916"/>
                  </a:cubicBezTo>
                  <a:cubicBezTo>
                    <a:pt x="11590" y="3916"/>
                    <a:pt x="11732" y="3863"/>
                    <a:pt x="11842" y="3757"/>
                  </a:cubicBezTo>
                  <a:lnTo>
                    <a:pt x="12214" y="3389"/>
                  </a:lnTo>
                  <a:cubicBezTo>
                    <a:pt x="13026" y="4349"/>
                    <a:pt x="13524" y="5539"/>
                    <a:pt x="13639" y="6795"/>
                  </a:cubicBezTo>
                  <a:lnTo>
                    <a:pt x="13101" y="6795"/>
                  </a:lnTo>
                  <a:cubicBezTo>
                    <a:pt x="12787" y="6795"/>
                    <a:pt x="12534" y="7048"/>
                    <a:pt x="12534" y="7362"/>
                  </a:cubicBezTo>
                  <a:cubicBezTo>
                    <a:pt x="12534" y="7673"/>
                    <a:pt x="12787" y="7927"/>
                    <a:pt x="13101" y="7927"/>
                  </a:cubicBezTo>
                  <a:lnTo>
                    <a:pt x="13639" y="7927"/>
                  </a:lnTo>
                  <a:cubicBezTo>
                    <a:pt x="13515" y="9198"/>
                    <a:pt x="13005" y="10400"/>
                    <a:pt x="12178" y="11375"/>
                  </a:cubicBezTo>
                  <a:lnTo>
                    <a:pt x="11842" y="11040"/>
                  </a:lnTo>
                  <a:cubicBezTo>
                    <a:pt x="11732" y="10934"/>
                    <a:pt x="11590" y="10881"/>
                    <a:pt x="11448" y="10881"/>
                  </a:cubicBezTo>
                  <a:cubicBezTo>
                    <a:pt x="11303" y="10881"/>
                    <a:pt x="11158" y="10936"/>
                    <a:pt x="11048" y="11046"/>
                  </a:cubicBezTo>
                  <a:cubicBezTo>
                    <a:pt x="10831" y="11264"/>
                    <a:pt x="10828" y="11617"/>
                    <a:pt x="11042" y="11840"/>
                  </a:cubicBezTo>
                  <a:lnTo>
                    <a:pt x="11377" y="12175"/>
                  </a:lnTo>
                  <a:cubicBezTo>
                    <a:pt x="10402" y="13003"/>
                    <a:pt x="9200" y="13513"/>
                    <a:pt x="7929" y="13637"/>
                  </a:cubicBezTo>
                  <a:lnTo>
                    <a:pt x="7929" y="13099"/>
                  </a:lnTo>
                  <a:cubicBezTo>
                    <a:pt x="7929" y="12785"/>
                    <a:pt x="7676" y="12532"/>
                    <a:pt x="7365" y="12532"/>
                  </a:cubicBezTo>
                  <a:cubicBezTo>
                    <a:pt x="7051" y="12532"/>
                    <a:pt x="6797" y="12785"/>
                    <a:pt x="6797" y="13099"/>
                  </a:cubicBezTo>
                  <a:lnTo>
                    <a:pt x="6797" y="13637"/>
                  </a:lnTo>
                  <a:cubicBezTo>
                    <a:pt x="5541" y="13522"/>
                    <a:pt x="4351" y="13024"/>
                    <a:pt x="3391" y="12212"/>
                  </a:cubicBezTo>
                  <a:lnTo>
                    <a:pt x="3759" y="11840"/>
                  </a:lnTo>
                  <a:cubicBezTo>
                    <a:pt x="3974" y="11617"/>
                    <a:pt x="3971" y="11264"/>
                    <a:pt x="3753" y="11046"/>
                  </a:cubicBezTo>
                  <a:cubicBezTo>
                    <a:pt x="3643" y="10936"/>
                    <a:pt x="3499" y="10881"/>
                    <a:pt x="3354" y="10881"/>
                  </a:cubicBezTo>
                  <a:cubicBezTo>
                    <a:pt x="3212" y="10881"/>
                    <a:pt x="3070" y="10934"/>
                    <a:pt x="2959" y="11040"/>
                  </a:cubicBezTo>
                  <a:lnTo>
                    <a:pt x="2591" y="11408"/>
                  </a:lnTo>
                  <a:cubicBezTo>
                    <a:pt x="1773" y="10418"/>
                    <a:pt x="1274" y="9204"/>
                    <a:pt x="1160" y="7927"/>
                  </a:cubicBezTo>
                  <a:lnTo>
                    <a:pt x="1703" y="7927"/>
                  </a:lnTo>
                  <a:cubicBezTo>
                    <a:pt x="2014" y="7927"/>
                    <a:pt x="2268" y="7673"/>
                    <a:pt x="2268" y="7362"/>
                  </a:cubicBezTo>
                  <a:cubicBezTo>
                    <a:pt x="2268" y="7048"/>
                    <a:pt x="2014" y="6795"/>
                    <a:pt x="1703" y="6795"/>
                  </a:cubicBezTo>
                  <a:lnTo>
                    <a:pt x="1163" y="6795"/>
                  </a:lnTo>
                  <a:cubicBezTo>
                    <a:pt x="1274" y="5539"/>
                    <a:pt x="1770" y="4346"/>
                    <a:pt x="2579" y="3377"/>
                  </a:cubicBezTo>
                  <a:lnTo>
                    <a:pt x="2959" y="3757"/>
                  </a:lnTo>
                  <a:cubicBezTo>
                    <a:pt x="3070" y="3863"/>
                    <a:pt x="3212" y="3916"/>
                    <a:pt x="3354" y="3916"/>
                  </a:cubicBezTo>
                  <a:cubicBezTo>
                    <a:pt x="3499" y="3916"/>
                    <a:pt x="3643" y="3861"/>
                    <a:pt x="3753" y="3751"/>
                  </a:cubicBezTo>
                  <a:cubicBezTo>
                    <a:pt x="3971" y="3534"/>
                    <a:pt x="3974" y="3180"/>
                    <a:pt x="3759" y="2957"/>
                  </a:cubicBezTo>
                  <a:lnTo>
                    <a:pt x="3379" y="2577"/>
                  </a:lnTo>
                  <a:cubicBezTo>
                    <a:pt x="4348" y="1767"/>
                    <a:pt x="5541" y="1272"/>
                    <a:pt x="6797" y="1160"/>
                  </a:cubicBezTo>
                  <a:lnTo>
                    <a:pt x="6797" y="1701"/>
                  </a:lnTo>
                  <a:cubicBezTo>
                    <a:pt x="6797" y="2012"/>
                    <a:pt x="7051" y="2266"/>
                    <a:pt x="7365" y="2266"/>
                  </a:cubicBezTo>
                  <a:cubicBezTo>
                    <a:pt x="7676" y="2266"/>
                    <a:pt x="7929" y="2012"/>
                    <a:pt x="7929" y="1701"/>
                  </a:cubicBezTo>
                  <a:lnTo>
                    <a:pt x="7929" y="1157"/>
                  </a:lnTo>
                  <a:close/>
                  <a:moveTo>
                    <a:pt x="7376" y="1"/>
                  </a:moveTo>
                  <a:cubicBezTo>
                    <a:pt x="7372" y="1"/>
                    <a:pt x="7368" y="1"/>
                    <a:pt x="7365" y="1"/>
                  </a:cubicBezTo>
                  <a:cubicBezTo>
                    <a:pt x="5435" y="1"/>
                    <a:pt x="3581" y="759"/>
                    <a:pt x="2210" y="2115"/>
                  </a:cubicBezTo>
                  <a:cubicBezTo>
                    <a:pt x="2174" y="2142"/>
                    <a:pt x="2141" y="2172"/>
                    <a:pt x="2114" y="2208"/>
                  </a:cubicBezTo>
                  <a:cubicBezTo>
                    <a:pt x="761" y="3582"/>
                    <a:pt x="3" y="5433"/>
                    <a:pt x="3" y="7362"/>
                  </a:cubicBezTo>
                  <a:cubicBezTo>
                    <a:pt x="0" y="9322"/>
                    <a:pt x="776" y="11206"/>
                    <a:pt x="2159" y="12598"/>
                  </a:cubicBezTo>
                  <a:lnTo>
                    <a:pt x="2177" y="12616"/>
                  </a:lnTo>
                  <a:lnTo>
                    <a:pt x="2180" y="12619"/>
                  </a:lnTo>
                  <a:lnTo>
                    <a:pt x="2186" y="12625"/>
                  </a:lnTo>
                  <a:cubicBezTo>
                    <a:pt x="3578" y="14023"/>
                    <a:pt x="5414" y="14796"/>
                    <a:pt x="7365" y="14796"/>
                  </a:cubicBezTo>
                  <a:cubicBezTo>
                    <a:pt x="9327" y="14796"/>
                    <a:pt x="11187" y="14017"/>
                    <a:pt x="12603" y="12601"/>
                  </a:cubicBezTo>
                  <a:cubicBezTo>
                    <a:pt x="14019" y="11185"/>
                    <a:pt x="14798" y="9325"/>
                    <a:pt x="14798" y="7362"/>
                  </a:cubicBezTo>
                  <a:cubicBezTo>
                    <a:pt x="14798" y="5415"/>
                    <a:pt x="14028" y="3576"/>
                    <a:pt x="12627" y="2184"/>
                  </a:cubicBezTo>
                  <a:lnTo>
                    <a:pt x="12621" y="2178"/>
                  </a:lnTo>
                  <a:cubicBezTo>
                    <a:pt x="12621" y="2175"/>
                    <a:pt x="12618" y="2175"/>
                    <a:pt x="12618" y="2175"/>
                  </a:cubicBezTo>
                  <a:lnTo>
                    <a:pt x="12600" y="2157"/>
                  </a:lnTo>
                  <a:cubicBezTo>
                    <a:pt x="11211" y="777"/>
                    <a:pt x="9331" y="1"/>
                    <a:pt x="7376" y="1"/>
                  </a:cubicBezTo>
                  <a:close/>
                </a:path>
              </a:pathLst>
            </a:custGeom>
            <a:noFill/>
            <a:ln cap="flat" cmpd="sng" w="9525">
              <a:solidFill>
                <a:srgbClr val="ED3C67"/>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400"/>
                <a:buFont typeface="Arial"/>
                <a:buNone/>
              </a:pPr>
              <a:r>
                <a:t/>
              </a:r>
              <a:endParaRPr b="0" i="0" sz="1400" u="none" cap="none" strike="noStrike">
                <a:solidFill>
                  <a:srgbClr val="435D74"/>
                </a:solidFill>
                <a:latin typeface="Arial"/>
                <a:ea typeface="Arial"/>
                <a:cs typeface="Arial"/>
                <a:sym typeface="Arial"/>
              </a:endParaRPr>
            </a:p>
          </p:txBody>
        </p:sp>
      </p:grpSp>
      <p:sp>
        <p:nvSpPr>
          <p:cNvPr id="1134" name="Google Shape;1134;p81"/>
          <p:cNvSpPr txBox="1"/>
          <p:nvPr/>
        </p:nvSpPr>
        <p:spPr>
          <a:xfrm>
            <a:off x="2254205" y="2565790"/>
            <a:ext cx="825000" cy="39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i="0" lang="en" sz="1100" u="none" cap="none" strike="noStrike">
                <a:solidFill>
                  <a:schemeClr val="accent1"/>
                </a:solidFill>
                <a:latin typeface="Roboto Black"/>
                <a:ea typeface="Roboto Black"/>
                <a:cs typeface="Roboto Black"/>
                <a:sym typeface="Roboto Black"/>
              </a:rPr>
              <a:t>Schedule</a:t>
            </a:r>
            <a:endParaRPr b="0" i="0" sz="1100" u="none" cap="none" strike="noStrike">
              <a:solidFill>
                <a:schemeClr val="accent1"/>
              </a:solidFill>
              <a:latin typeface="Roboto Black"/>
              <a:ea typeface="Roboto Black"/>
              <a:cs typeface="Roboto Black"/>
              <a:sym typeface="Roboto Black"/>
            </a:endParaRPr>
          </a:p>
        </p:txBody>
      </p:sp>
      <p:sp>
        <p:nvSpPr>
          <p:cNvPr id="1135" name="Google Shape;1135;p81"/>
          <p:cNvSpPr txBox="1"/>
          <p:nvPr/>
        </p:nvSpPr>
        <p:spPr>
          <a:xfrm>
            <a:off x="3364958" y="2039040"/>
            <a:ext cx="5169442" cy="775004"/>
          </a:xfrm>
          <a:prstGeom prst="rect">
            <a:avLst/>
          </a:prstGeom>
          <a:noFill/>
          <a:ln>
            <a:noFill/>
          </a:ln>
        </p:spPr>
        <p:txBody>
          <a:bodyPr anchorCtr="0" anchor="t" bIns="91425" lIns="91425" spcFirstLastPara="1" rIns="91425" wrap="square" tIns="91425">
            <a:noAutofit/>
          </a:bodyPr>
          <a:lstStyle/>
          <a:p>
            <a:pPr indent="-215900" lvl="0" marL="215900" marR="0" rtl="0" algn="l">
              <a:lnSpc>
                <a:spcPct val="100000"/>
              </a:lnSpc>
              <a:spcBef>
                <a:spcPts val="0"/>
              </a:spcBef>
              <a:spcAft>
                <a:spcPts val="0"/>
              </a:spcAft>
              <a:buClr>
                <a:schemeClr val="dk2"/>
              </a:buClr>
              <a:buSzPts val="1400"/>
              <a:buFont typeface="Arial"/>
              <a:buChar char="•"/>
            </a:pPr>
            <a:r>
              <a:rPr b="0" i="0" lang="en" sz="1100" u="none" cap="none" strike="noStrike">
                <a:solidFill>
                  <a:schemeClr val="accent5"/>
                </a:solidFill>
                <a:latin typeface="Roboto"/>
                <a:ea typeface="Roboto"/>
                <a:cs typeface="Roboto"/>
                <a:sym typeface="Roboto"/>
              </a:rPr>
              <a:t>Weekdays – 8am to 12 noon and 4pm to 8pm</a:t>
            </a:r>
            <a:endParaRPr sz="1100"/>
          </a:p>
          <a:p>
            <a:pPr indent="-215900" lvl="0" marL="215900" marR="0" rtl="0" algn="l">
              <a:lnSpc>
                <a:spcPct val="100000"/>
              </a:lnSpc>
              <a:spcBef>
                <a:spcPts val="0"/>
              </a:spcBef>
              <a:spcAft>
                <a:spcPts val="0"/>
              </a:spcAft>
              <a:buClr>
                <a:schemeClr val="dk2"/>
              </a:buClr>
              <a:buSzPts val="1400"/>
              <a:buFont typeface="Arial"/>
              <a:buChar char="•"/>
            </a:pPr>
            <a:r>
              <a:rPr b="0" i="0" lang="en" sz="1100" u="none" cap="none" strike="noStrike">
                <a:solidFill>
                  <a:schemeClr val="accent5"/>
                </a:solidFill>
                <a:latin typeface="Roboto"/>
                <a:ea typeface="Roboto"/>
                <a:cs typeface="Roboto"/>
                <a:sym typeface="Roboto"/>
              </a:rPr>
              <a:t>Weekends  - 11am to 4pm and 6pm to 12am</a:t>
            </a:r>
            <a:endParaRPr sz="1100"/>
          </a:p>
          <a:p>
            <a:pPr indent="-215900" lvl="0" marL="215900" marR="0" rtl="0" algn="l">
              <a:lnSpc>
                <a:spcPct val="100000"/>
              </a:lnSpc>
              <a:spcBef>
                <a:spcPts val="0"/>
              </a:spcBef>
              <a:spcAft>
                <a:spcPts val="0"/>
              </a:spcAft>
              <a:buClr>
                <a:schemeClr val="dk2"/>
              </a:buClr>
              <a:buSzPts val="1400"/>
              <a:buFont typeface="Arial"/>
              <a:buChar char="•"/>
            </a:pPr>
            <a:r>
              <a:rPr b="0" i="0" lang="en" sz="1100" u="none" cap="none" strike="noStrike">
                <a:solidFill>
                  <a:schemeClr val="accent5"/>
                </a:solidFill>
                <a:latin typeface="Roboto"/>
                <a:ea typeface="Roboto"/>
                <a:cs typeface="Roboto"/>
                <a:sym typeface="Roboto"/>
              </a:rPr>
              <a:t>Targeting people before office hours start and end hours; in the evening before nightlife plans; weekend before brunch, lunch, coffee and dinner hours</a:t>
            </a:r>
            <a:endParaRPr sz="1100"/>
          </a:p>
        </p:txBody>
      </p:sp>
      <p:sp>
        <p:nvSpPr>
          <p:cNvPr id="1136" name="Google Shape;1136;p81"/>
          <p:cNvSpPr txBox="1"/>
          <p:nvPr/>
        </p:nvSpPr>
        <p:spPr>
          <a:xfrm>
            <a:off x="440339" y="3735450"/>
            <a:ext cx="973200" cy="39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i="0" lang="en" sz="1100" u="none" cap="none" strike="noStrike">
                <a:solidFill>
                  <a:schemeClr val="accent1"/>
                </a:solidFill>
                <a:latin typeface="Roboto Black"/>
                <a:ea typeface="Roboto Black"/>
                <a:cs typeface="Roboto Black"/>
                <a:sym typeface="Roboto Black"/>
              </a:rPr>
              <a:t>Placements</a:t>
            </a:r>
            <a:endParaRPr b="0" i="0" sz="1100" u="none" cap="none" strike="noStrike">
              <a:solidFill>
                <a:schemeClr val="accent1"/>
              </a:solidFill>
              <a:latin typeface="Roboto Black"/>
              <a:ea typeface="Roboto Black"/>
              <a:cs typeface="Roboto Black"/>
              <a:sym typeface="Roboto Black"/>
            </a:endParaRPr>
          </a:p>
        </p:txBody>
      </p:sp>
      <p:sp>
        <p:nvSpPr>
          <p:cNvPr id="1137" name="Google Shape;1137;p81"/>
          <p:cNvSpPr txBox="1"/>
          <p:nvPr/>
        </p:nvSpPr>
        <p:spPr>
          <a:xfrm>
            <a:off x="1515150" y="3379128"/>
            <a:ext cx="3850500" cy="1106400"/>
          </a:xfrm>
          <a:prstGeom prst="rect">
            <a:avLst/>
          </a:prstGeom>
          <a:noFill/>
          <a:ln>
            <a:noFill/>
          </a:ln>
        </p:spPr>
        <p:txBody>
          <a:bodyPr anchorCtr="0" anchor="t" bIns="91425" lIns="91425" spcFirstLastPara="1" rIns="91425" wrap="square" tIns="91425">
            <a:noAutofit/>
          </a:bodyPr>
          <a:lstStyle/>
          <a:p>
            <a:pPr indent="-215900" lvl="0" marL="215900" marR="0" rtl="0" algn="l">
              <a:lnSpc>
                <a:spcPct val="100000"/>
              </a:lnSpc>
              <a:spcBef>
                <a:spcPts val="0"/>
              </a:spcBef>
              <a:spcAft>
                <a:spcPts val="0"/>
              </a:spcAft>
              <a:buClr>
                <a:schemeClr val="dk2"/>
              </a:buClr>
              <a:buSzPts val="1400"/>
              <a:buFont typeface="Arial"/>
              <a:buChar char="•"/>
            </a:pPr>
            <a:r>
              <a:rPr b="0" i="0" lang="en" sz="1100" u="none" cap="none" strike="noStrike">
                <a:solidFill>
                  <a:schemeClr val="accent5"/>
                </a:solidFill>
                <a:latin typeface="Roboto"/>
                <a:ea typeface="Roboto"/>
                <a:cs typeface="Roboto"/>
                <a:sym typeface="Roboto"/>
              </a:rPr>
              <a:t>YouTube Channels &amp; Videos: Youth Co</a:t>
            </a:r>
            <a:r>
              <a:rPr lang="en" sz="1100">
                <a:solidFill>
                  <a:schemeClr val="accent5"/>
                </a:solidFill>
                <a:latin typeface="Roboto"/>
                <a:ea typeface="Roboto"/>
                <a:cs typeface="Roboto"/>
                <a:sym typeface="Roboto"/>
              </a:rPr>
              <a:t>ntent Creators, Music, Events</a:t>
            </a:r>
            <a:endParaRPr sz="1100"/>
          </a:p>
          <a:p>
            <a:pPr indent="-215900" lvl="0" marL="215900" marR="0" rtl="0" algn="l">
              <a:lnSpc>
                <a:spcPct val="100000"/>
              </a:lnSpc>
              <a:spcBef>
                <a:spcPts val="0"/>
              </a:spcBef>
              <a:spcAft>
                <a:spcPts val="0"/>
              </a:spcAft>
              <a:buClr>
                <a:schemeClr val="dk2"/>
              </a:buClr>
              <a:buSzPts val="1400"/>
              <a:buFont typeface="Arial"/>
              <a:buChar char="•"/>
            </a:pPr>
            <a:r>
              <a:rPr b="0" i="0" lang="en" sz="1100" u="none" cap="none" strike="noStrike">
                <a:solidFill>
                  <a:schemeClr val="accent5"/>
                </a:solidFill>
                <a:latin typeface="Roboto"/>
                <a:ea typeface="Roboto"/>
                <a:cs typeface="Roboto"/>
                <a:sym typeface="Roboto"/>
              </a:rPr>
              <a:t>Websites: City Blogs, Ticket Booking, Entertainment </a:t>
            </a:r>
            <a:endParaRPr sz="1100"/>
          </a:p>
          <a:p>
            <a:pPr indent="-215900" lvl="0" marL="215900" marR="0" rtl="0" algn="l">
              <a:lnSpc>
                <a:spcPct val="100000"/>
              </a:lnSpc>
              <a:spcBef>
                <a:spcPts val="0"/>
              </a:spcBef>
              <a:spcAft>
                <a:spcPts val="0"/>
              </a:spcAft>
              <a:buClr>
                <a:schemeClr val="dk2"/>
              </a:buClr>
              <a:buSzPts val="1400"/>
              <a:buFont typeface="Arial"/>
              <a:buChar char="•"/>
            </a:pPr>
            <a:r>
              <a:rPr b="0" i="0" lang="en" sz="1100" u="none" cap="none" strike="noStrike">
                <a:solidFill>
                  <a:schemeClr val="accent5"/>
                </a:solidFill>
                <a:latin typeface="Roboto"/>
                <a:ea typeface="Roboto"/>
                <a:cs typeface="Roboto"/>
                <a:sym typeface="Roboto"/>
              </a:rPr>
              <a:t>Apps: Games, Entertainment, Food &amp; Drink, Music, Sports, Tic</a:t>
            </a:r>
            <a:r>
              <a:rPr lang="en" sz="1100">
                <a:solidFill>
                  <a:schemeClr val="accent5"/>
                </a:solidFill>
                <a:latin typeface="Roboto"/>
                <a:ea typeface="Roboto"/>
                <a:cs typeface="Roboto"/>
                <a:sym typeface="Roboto"/>
              </a:rPr>
              <a:t>ket Booking</a:t>
            </a:r>
            <a:endParaRPr sz="1100"/>
          </a:p>
        </p:txBody>
      </p:sp>
      <p:sp>
        <p:nvSpPr>
          <p:cNvPr id="1138" name="Google Shape;1138;p81"/>
          <p:cNvSpPr txBox="1"/>
          <p:nvPr/>
        </p:nvSpPr>
        <p:spPr>
          <a:xfrm>
            <a:off x="5602576" y="3932325"/>
            <a:ext cx="1069800" cy="393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b="0" i="0" lang="en" sz="1100" u="none" cap="none" strike="noStrike">
                <a:solidFill>
                  <a:schemeClr val="accent1"/>
                </a:solidFill>
                <a:latin typeface="Roboto Black"/>
                <a:ea typeface="Roboto Black"/>
                <a:cs typeface="Roboto Black"/>
                <a:sym typeface="Roboto Black"/>
              </a:rPr>
              <a:t>Measurement KPIs</a:t>
            </a:r>
            <a:endParaRPr b="0" i="0" sz="1100" u="none" cap="none" strike="noStrike">
              <a:solidFill>
                <a:schemeClr val="accent1"/>
              </a:solidFill>
              <a:latin typeface="Roboto Black"/>
              <a:ea typeface="Roboto Black"/>
              <a:cs typeface="Roboto Black"/>
              <a:sym typeface="Roboto Black"/>
            </a:endParaRPr>
          </a:p>
        </p:txBody>
      </p:sp>
      <p:sp>
        <p:nvSpPr>
          <p:cNvPr id="1139" name="Google Shape;1139;p81"/>
          <p:cNvSpPr txBox="1"/>
          <p:nvPr/>
        </p:nvSpPr>
        <p:spPr>
          <a:xfrm>
            <a:off x="6582620" y="3544802"/>
            <a:ext cx="2145300" cy="774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2"/>
              </a:buClr>
              <a:buSzPts val="1400"/>
              <a:buFont typeface="Arial"/>
              <a:buNone/>
            </a:pPr>
            <a:r>
              <a:rPr b="0" i="0" lang="en" sz="1100" u="none" cap="none" strike="noStrike">
                <a:solidFill>
                  <a:schemeClr val="accent5"/>
                </a:solidFill>
                <a:latin typeface="Roboto"/>
                <a:ea typeface="Roboto"/>
                <a:cs typeface="Roboto"/>
                <a:sym typeface="Roboto"/>
              </a:rPr>
              <a:t>Coupons Availed, Increase in Number of Rides, Referrals, Conversion Rate, Cost per Conversion</a:t>
            </a:r>
            <a:endParaRPr b="0" i="0" sz="1100" u="none" cap="none" strike="noStrike">
              <a:solidFill>
                <a:schemeClr val="accent5"/>
              </a:solidFill>
              <a:latin typeface="Roboto"/>
              <a:ea typeface="Roboto"/>
              <a:cs typeface="Roboto"/>
              <a:sym typeface="Roboto"/>
            </a:endParaRPr>
          </a:p>
        </p:txBody>
      </p:sp>
      <p:sp>
        <p:nvSpPr>
          <p:cNvPr id="1140" name="Google Shape;1140;p81"/>
          <p:cNvSpPr/>
          <p:nvPr/>
        </p:nvSpPr>
        <p:spPr>
          <a:xfrm>
            <a:off x="5926227" y="3544802"/>
            <a:ext cx="422486" cy="419940"/>
          </a:xfrm>
          <a:custGeom>
            <a:rect b="b" l="l" r="r" t="t"/>
            <a:pathLst>
              <a:path extrusionOk="0" h="11713" w="11784">
                <a:moveTo>
                  <a:pt x="5136" y="4128"/>
                </a:moveTo>
                <a:cubicBezTo>
                  <a:pt x="5671" y="4128"/>
                  <a:pt x="6112" y="4569"/>
                  <a:pt x="6144" y="5136"/>
                </a:cubicBezTo>
                <a:lnTo>
                  <a:pt x="5230" y="4853"/>
                </a:lnTo>
                <a:cubicBezTo>
                  <a:pt x="5198" y="4839"/>
                  <a:pt x="5165" y="4832"/>
                  <a:pt x="5131" y="4832"/>
                </a:cubicBezTo>
                <a:cubicBezTo>
                  <a:pt x="4934" y="4832"/>
                  <a:pt x="4735" y="5052"/>
                  <a:pt x="4789" y="5294"/>
                </a:cubicBezTo>
                <a:lnTo>
                  <a:pt x="5073" y="6239"/>
                </a:lnTo>
                <a:cubicBezTo>
                  <a:pt x="4537" y="6176"/>
                  <a:pt x="4096" y="5703"/>
                  <a:pt x="4096" y="5168"/>
                </a:cubicBezTo>
                <a:cubicBezTo>
                  <a:pt x="4096" y="4601"/>
                  <a:pt x="4569" y="4128"/>
                  <a:pt x="5136" y="4128"/>
                </a:cubicBezTo>
                <a:close/>
                <a:moveTo>
                  <a:pt x="5199" y="2364"/>
                </a:moveTo>
                <a:cubicBezTo>
                  <a:pt x="6680" y="2364"/>
                  <a:pt x="7940" y="3592"/>
                  <a:pt x="7940" y="5136"/>
                </a:cubicBezTo>
                <a:cubicBezTo>
                  <a:pt x="7940" y="5294"/>
                  <a:pt x="7940" y="5388"/>
                  <a:pt x="7908" y="5546"/>
                </a:cubicBezTo>
                <a:lnTo>
                  <a:pt x="6932" y="5294"/>
                </a:lnTo>
                <a:lnTo>
                  <a:pt x="6932" y="5136"/>
                </a:lnTo>
                <a:cubicBezTo>
                  <a:pt x="6806" y="4223"/>
                  <a:pt x="6049" y="3466"/>
                  <a:pt x="5104" y="3466"/>
                </a:cubicBezTo>
                <a:cubicBezTo>
                  <a:pt x="4159" y="3466"/>
                  <a:pt x="3435" y="4223"/>
                  <a:pt x="3435" y="5168"/>
                </a:cubicBezTo>
                <a:cubicBezTo>
                  <a:pt x="3435" y="5609"/>
                  <a:pt x="3624" y="6081"/>
                  <a:pt x="3939" y="6396"/>
                </a:cubicBezTo>
                <a:cubicBezTo>
                  <a:pt x="4254" y="6743"/>
                  <a:pt x="4695" y="6900"/>
                  <a:pt x="5167" y="6900"/>
                </a:cubicBezTo>
                <a:lnTo>
                  <a:pt x="5325" y="6900"/>
                </a:lnTo>
                <a:lnTo>
                  <a:pt x="5577" y="7877"/>
                </a:lnTo>
                <a:cubicBezTo>
                  <a:pt x="5482" y="7909"/>
                  <a:pt x="5325" y="7909"/>
                  <a:pt x="5199" y="7909"/>
                </a:cubicBezTo>
                <a:cubicBezTo>
                  <a:pt x="3687" y="7909"/>
                  <a:pt x="2426" y="6648"/>
                  <a:pt x="2426" y="5136"/>
                </a:cubicBezTo>
                <a:cubicBezTo>
                  <a:pt x="2426" y="3624"/>
                  <a:pt x="3655" y="2364"/>
                  <a:pt x="5199" y="2364"/>
                </a:cubicBezTo>
                <a:close/>
                <a:moveTo>
                  <a:pt x="5167" y="726"/>
                </a:moveTo>
                <a:cubicBezTo>
                  <a:pt x="7940" y="726"/>
                  <a:pt x="10051" y="3277"/>
                  <a:pt x="9515" y="6018"/>
                </a:cubicBezTo>
                <a:lnTo>
                  <a:pt x="8507" y="5766"/>
                </a:lnTo>
                <a:cubicBezTo>
                  <a:pt x="8538" y="5546"/>
                  <a:pt x="8538" y="5357"/>
                  <a:pt x="8538" y="5136"/>
                </a:cubicBezTo>
                <a:cubicBezTo>
                  <a:pt x="8538" y="3246"/>
                  <a:pt x="7026" y="1702"/>
                  <a:pt x="5104" y="1702"/>
                </a:cubicBezTo>
                <a:cubicBezTo>
                  <a:pt x="3214" y="1702"/>
                  <a:pt x="1702" y="3246"/>
                  <a:pt x="1702" y="5136"/>
                </a:cubicBezTo>
                <a:cubicBezTo>
                  <a:pt x="1702" y="7027"/>
                  <a:pt x="3214" y="8602"/>
                  <a:pt x="5104" y="8602"/>
                </a:cubicBezTo>
                <a:cubicBezTo>
                  <a:pt x="5325" y="8602"/>
                  <a:pt x="5514" y="8602"/>
                  <a:pt x="5703" y="8539"/>
                </a:cubicBezTo>
                <a:lnTo>
                  <a:pt x="5986" y="9578"/>
                </a:lnTo>
                <a:cubicBezTo>
                  <a:pt x="5695" y="9636"/>
                  <a:pt x="5405" y="9664"/>
                  <a:pt x="5119" y="9664"/>
                </a:cubicBezTo>
                <a:cubicBezTo>
                  <a:pt x="2751" y="9664"/>
                  <a:pt x="694" y="7758"/>
                  <a:pt x="694" y="5199"/>
                </a:cubicBezTo>
                <a:cubicBezTo>
                  <a:pt x="694" y="2679"/>
                  <a:pt x="2773" y="726"/>
                  <a:pt x="5167" y="726"/>
                </a:cubicBezTo>
                <a:close/>
                <a:moveTo>
                  <a:pt x="5671" y="5672"/>
                </a:moveTo>
                <a:lnTo>
                  <a:pt x="5671" y="5672"/>
                </a:lnTo>
                <a:cubicBezTo>
                  <a:pt x="10240" y="6964"/>
                  <a:pt x="9578" y="6774"/>
                  <a:pt x="9704" y="6806"/>
                </a:cubicBezTo>
                <a:lnTo>
                  <a:pt x="8853" y="7373"/>
                </a:lnTo>
                <a:cubicBezTo>
                  <a:pt x="8664" y="7499"/>
                  <a:pt x="8664" y="7751"/>
                  <a:pt x="8822" y="7877"/>
                </a:cubicBezTo>
                <a:lnTo>
                  <a:pt x="10964" y="9956"/>
                </a:lnTo>
                <a:cubicBezTo>
                  <a:pt x="11027" y="10114"/>
                  <a:pt x="11027" y="10335"/>
                  <a:pt x="10901" y="10492"/>
                </a:cubicBezTo>
                <a:lnTo>
                  <a:pt x="10429" y="10965"/>
                </a:lnTo>
                <a:cubicBezTo>
                  <a:pt x="10366" y="11012"/>
                  <a:pt x="10279" y="11035"/>
                  <a:pt x="10192" y="11035"/>
                </a:cubicBezTo>
                <a:cubicBezTo>
                  <a:pt x="10106" y="11035"/>
                  <a:pt x="10019" y="11012"/>
                  <a:pt x="9956" y="10965"/>
                </a:cubicBezTo>
                <a:lnTo>
                  <a:pt x="7845" y="8854"/>
                </a:lnTo>
                <a:cubicBezTo>
                  <a:pt x="7777" y="8786"/>
                  <a:pt x="7691" y="8753"/>
                  <a:pt x="7606" y="8753"/>
                </a:cubicBezTo>
                <a:cubicBezTo>
                  <a:pt x="7493" y="8753"/>
                  <a:pt x="7381" y="8809"/>
                  <a:pt x="7310" y="8917"/>
                </a:cubicBezTo>
                <a:cubicBezTo>
                  <a:pt x="7247" y="8980"/>
                  <a:pt x="6806" y="9641"/>
                  <a:pt x="6774" y="9736"/>
                </a:cubicBezTo>
                <a:cubicBezTo>
                  <a:pt x="6680" y="9484"/>
                  <a:pt x="5703" y="5861"/>
                  <a:pt x="5671" y="5672"/>
                </a:cubicBezTo>
                <a:close/>
                <a:moveTo>
                  <a:pt x="5104" y="1"/>
                </a:moveTo>
                <a:cubicBezTo>
                  <a:pt x="2363" y="1"/>
                  <a:pt x="0" y="2238"/>
                  <a:pt x="0" y="5168"/>
                </a:cubicBezTo>
                <a:cubicBezTo>
                  <a:pt x="0" y="8066"/>
                  <a:pt x="2332" y="10303"/>
                  <a:pt x="5104" y="10303"/>
                </a:cubicBezTo>
                <a:cubicBezTo>
                  <a:pt x="5482" y="10303"/>
                  <a:pt x="5797" y="10272"/>
                  <a:pt x="6144" y="10208"/>
                </a:cubicBezTo>
                <a:lnTo>
                  <a:pt x="6270" y="10587"/>
                </a:lnTo>
                <a:cubicBezTo>
                  <a:pt x="6307" y="10755"/>
                  <a:pt x="6444" y="10845"/>
                  <a:pt x="6596" y="10845"/>
                </a:cubicBezTo>
                <a:cubicBezTo>
                  <a:pt x="6700" y="10845"/>
                  <a:pt x="6810" y="10802"/>
                  <a:pt x="6900" y="10713"/>
                </a:cubicBezTo>
                <a:lnTo>
                  <a:pt x="7625" y="9610"/>
                </a:lnTo>
                <a:lnTo>
                  <a:pt x="9483" y="11406"/>
                </a:lnTo>
                <a:cubicBezTo>
                  <a:pt x="9688" y="11610"/>
                  <a:pt x="9956" y="11713"/>
                  <a:pt x="10220" y="11713"/>
                </a:cubicBezTo>
                <a:cubicBezTo>
                  <a:pt x="10484" y="11713"/>
                  <a:pt x="10744" y="11610"/>
                  <a:pt x="10933" y="11406"/>
                </a:cubicBezTo>
                <a:lnTo>
                  <a:pt x="11405" y="10933"/>
                </a:lnTo>
                <a:cubicBezTo>
                  <a:pt x="11783" y="10555"/>
                  <a:pt x="11783" y="9893"/>
                  <a:pt x="11374" y="9484"/>
                </a:cubicBezTo>
                <a:lnTo>
                  <a:pt x="9515" y="7720"/>
                </a:lnTo>
                <a:lnTo>
                  <a:pt x="10618" y="6964"/>
                </a:lnTo>
                <a:cubicBezTo>
                  <a:pt x="10870" y="6806"/>
                  <a:pt x="10838" y="6428"/>
                  <a:pt x="10555" y="6333"/>
                </a:cubicBezTo>
                <a:lnTo>
                  <a:pt x="10145" y="6239"/>
                </a:lnTo>
                <a:cubicBezTo>
                  <a:pt x="10303" y="5483"/>
                  <a:pt x="10271" y="4695"/>
                  <a:pt x="10082" y="3908"/>
                </a:cubicBezTo>
                <a:cubicBezTo>
                  <a:pt x="9483" y="1576"/>
                  <a:pt x="7436" y="1"/>
                  <a:pt x="5104" y="1"/>
                </a:cubicBezTo>
                <a:close/>
              </a:path>
            </a:pathLst>
          </a:custGeom>
          <a:noFill/>
          <a:ln cap="flat" cmpd="sng" w="9525">
            <a:solidFill>
              <a:srgbClr val="ED3C67"/>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400"/>
              <a:buFont typeface="Arial"/>
              <a:buNone/>
            </a:pPr>
            <a:r>
              <a:t/>
            </a:r>
            <a:endParaRPr b="0" i="0" sz="1400" u="none" cap="none" strike="noStrike">
              <a:solidFill>
                <a:schemeClr val="dk1"/>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4" name="Shape 1144"/>
        <p:cNvGrpSpPr/>
        <p:nvPr/>
      </p:nvGrpSpPr>
      <p:grpSpPr>
        <a:xfrm>
          <a:off x="0" y="0"/>
          <a:ext cx="0" cy="0"/>
          <a:chOff x="0" y="0"/>
          <a:chExt cx="0" cy="0"/>
        </a:xfrm>
      </p:grpSpPr>
      <p:grpSp>
        <p:nvGrpSpPr>
          <p:cNvPr id="1145" name="Google Shape;1145;p82"/>
          <p:cNvGrpSpPr/>
          <p:nvPr/>
        </p:nvGrpSpPr>
        <p:grpSpPr>
          <a:xfrm>
            <a:off x="3160650" y="2294625"/>
            <a:ext cx="2928468" cy="2809333"/>
            <a:chOff x="4411970" y="3131459"/>
            <a:chExt cx="577983" cy="117397"/>
          </a:xfrm>
        </p:grpSpPr>
        <p:sp>
          <p:nvSpPr>
            <p:cNvPr id="1146" name="Google Shape;1146;p82"/>
            <p:cNvSpPr/>
            <p:nvPr/>
          </p:nvSpPr>
          <p:spPr>
            <a:xfrm>
              <a:off x="4411970" y="3131459"/>
              <a:ext cx="577983" cy="117397"/>
            </a:xfrm>
            <a:custGeom>
              <a:rect b="b" l="l" r="r" t="t"/>
              <a:pathLst>
                <a:path extrusionOk="0" h="2600" w="15736">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noFill/>
            <a:ln cap="flat" cmpd="sng" w="9525">
              <a:solidFill>
                <a:srgbClr val="ED3C67"/>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100"/>
                <a:buFont typeface="Arial"/>
                <a:buNone/>
              </a:pPr>
              <a:r>
                <a:t/>
              </a:r>
              <a:endParaRPr sz="1100">
                <a:solidFill>
                  <a:schemeClr val="lt1"/>
                </a:solidFill>
                <a:latin typeface="Arial"/>
                <a:ea typeface="Arial"/>
                <a:cs typeface="Arial"/>
                <a:sym typeface="Arial"/>
              </a:endParaRPr>
            </a:p>
          </p:txBody>
        </p:sp>
        <p:sp>
          <p:nvSpPr>
            <p:cNvPr id="1147" name="Google Shape;1147;p82"/>
            <p:cNvSpPr/>
            <p:nvPr/>
          </p:nvSpPr>
          <p:spPr>
            <a:xfrm>
              <a:off x="4411970" y="3131459"/>
              <a:ext cx="217492" cy="117397"/>
            </a:xfrm>
            <a:custGeom>
              <a:rect b="b" l="l" r="r" t="t"/>
              <a:pathLst>
                <a:path extrusionOk="0" h="2600" w="3721">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noFill/>
            <a:ln cap="flat" cmpd="sng" w="9525">
              <a:solidFill>
                <a:srgbClr val="ED3C67"/>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100"/>
                <a:buFont typeface="Arial"/>
                <a:buNone/>
              </a:pPr>
              <a:r>
                <a:t/>
              </a:r>
              <a:endParaRPr sz="1100">
                <a:solidFill>
                  <a:schemeClr val="lt1"/>
                </a:solidFill>
                <a:latin typeface="Arial"/>
                <a:ea typeface="Arial"/>
                <a:cs typeface="Arial"/>
                <a:sym typeface="Arial"/>
              </a:endParaRPr>
            </a:p>
          </p:txBody>
        </p:sp>
      </p:grpSp>
      <p:grpSp>
        <p:nvGrpSpPr>
          <p:cNvPr id="1148" name="Google Shape;1148;p82"/>
          <p:cNvGrpSpPr/>
          <p:nvPr/>
        </p:nvGrpSpPr>
        <p:grpSpPr>
          <a:xfrm>
            <a:off x="263718" y="4168093"/>
            <a:ext cx="2747865" cy="935997"/>
            <a:chOff x="4411970" y="3131459"/>
            <a:chExt cx="710520" cy="117397"/>
          </a:xfrm>
        </p:grpSpPr>
        <p:sp>
          <p:nvSpPr>
            <p:cNvPr id="1149" name="Google Shape;1149;p82"/>
            <p:cNvSpPr/>
            <p:nvPr/>
          </p:nvSpPr>
          <p:spPr>
            <a:xfrm>
              <a:off x="4411970" y="3131459"/>
              <a:ext cx="710520" cy="117397"/>
            </a:xfrm>
            <a:custGeom>
              <a:rect b="b" l="l" r="r" t="t"/>
              <a:pathLst>
                <a:path extrusionOk="0" h="2600" w="15736">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noFill/>
            <a:ln cap="flat" cmpd="sng" w="9525">
              <a:solidFill>
                <a:srgbClr val="ED3C67"/>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100"/>
                <a:buFont typeface="Arial"/>
                <a:buNone/>
              </a:pPr>
              <a:r>
                <a:t/>
              </a:r>
              <a:endParaRPr sz="1100">
                <a:solidFill>
                  <a:schemeClr val="lt1"/>
                </a:solidFill>
                <a:latin typeface="Arial"/>
                <a:ea typeface="Arial"/>
                <a:cs typeface="Arial"/>
                <a:sym typeface="Arial"/>
              </a:endParaRPr>
            </a:p>
          </p:txBody>
        </p:sp>
        <p:sp>
          <p:nvSpPr>
            <p:cNvPr id="1150" name="Google Shape;1150;p82"/>
            <p:cNvSpPr/>
            <p:nvPr/>
          </p:nvSpPr>
          <p:spPr>
            <a:xfrm>
              <a:off x="4411972" y="3131460"/>
              <a:ext cx="286787" cy="117397"/>
            </a:xfrm>
            <a:custGeom>
              <a:rect b="b" l="l" r="r" t="t"/>
              <a:pathLst>
                <a:path extrusionOk="0" h="2600" w="3721">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noFill/>
            <a:ln cap="flat" cmpd="sng" w="9525">
              <a:solidFill>
                <a:srgbClr val="ED3C67"/>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100"/>
                <a:buFont typeface="Arial"/>
                <a:buNone/>
              </a:pPr>
              <a:r>
                <a:t/>
              </a:r>
              <a:endParaRPr sz="1100">
                <a:solidFill>
                  <a:schemeClr val="lt1"/>
                </a:solidFill>
                <a:latin typeface="Arial"/>
                <a:ea typeface="Arial"/>
                <a:cs typeface="Arial"/>
                <a:sym typeface="Arial"/>
              </a:endParaRPr>
            </a:p>
          </p:txBody>
        </p:sp>
      </p:grpSp>
      <p:sp>
        <p:nvSpPr>
          <p:cNvPr id="1151" name="Google Shape;1151;p82"/>
          <p:cNvSpPr txBox="1"/>
          <p:nvPr>
            <p:ph type="title"/>
          </p:nvPr>
        </p:nvSpPr>
        <p:spPr>
          <a:xfrm>
            <a:off x="1830343" y="180771"/>
            <a:ext cx="5460900" cy="568901"/>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Clr>
                <a:schemeClr val="dk1"/>
              </a:buClr>
              <a:buSzPts val="800"/>
              <a:buNone/>
            </a:pPr>
            <a:r>
              <a:rPr lang="en" sz="2800">
                <a:solidFill>
                  <a:srgbClr val="ED3C67"/>
                </a:solidFill>
              </a:rPr>
              <a:t>Video Ads </a:t>
            </a:r>
            <a:r>
              <a:rPr lang="en" sz="2800">
                <a:solidFill>
                  <a:schemeClr val="lt1"/>
                </a:solidFill>
              </a:rPr>
              <a:t>Strategy</a:t>
            </a:r>
            <a:endParaRPr sz="2800"/>
          </a:p>
        </p:txBody>
      </p:sp>
      <p:sp>
        <p:nvSpPr>
          <p:cNvPr id="1152" name="Google Shape;1152;p82"/>
          <p:cNvSpPr txBox="1"/>
          <p:nvPr/>
        </p:nvSpPr>
        <p:spPr>
          <a:xfrm>
            <a:off x="503699" y="1120994"/>
            <a:ext cx="1214400" cy="39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i="0" lang="en" sz="1100" u="none" cap="none" strike="noStrike">
                <a:solidFill>
                  <a:schemeClr val="accent1"/>
                </a:solidFill>
                <a:latin typeface="Roboto Black"/>
                <a:ea typeface="Roboto Black"/>
                <a:cs typeface="Roboto Black"/>
                <a:sym typeface="Roboto Black"/>
              </a:rPr>
              <a:t>Keywords</a:t>
            </a:r>
            <a:endParaRPr b="0" i="0" sz="1100" u="none" cap="none" strike="noStrike">
              <a:solidFill>
                <a:schemeClr val="accent1"/>
              </a:solidFill>
              <a:latin typeface="Roboto Black"/>
              <a:ea typeface="Roboto Black"/>
              <a:cs typeface="Roboto Black"/>
              <a:sym typeface="Roboto Black"/>
            </a:endParaRPr>
          </a:p>
        </p:txBody>
      </p:sp>
      <p:grpSp>
        <p:nvGrpSpPr>
          <p:cNvPr id="1153" name="Google Shape;1153;p82"/>
          <p:cNvGrpSpPr/>
          <p:nvPr/>
        </p:nvGrpSpPr>
        <p:grpSpPr>
          <a:xfrm>
            <a:off x="6089187" y="894457"/>
            <a:ext cx="2594560" cy="750070"/>
            <a:chOff x="4545266" y="3131459"/>
            <a:chExt cx="577236" cy="117397"/>
          </a:xfrm>
        </p:grpSpPr>
        <p:sp>
          <p:nvSpPr>
            <p:cNvPr id="1154" name="Google Shape;1154;p82"/>
            <p:cNvSpPr/>
            <p:nvPr/>
          </p:nvSpPr>
          <p:spPr>
            <a:xfrm>
              <a:off x="4545266" y="3131459"/>
              <a:ext cx="577236" cy="117397"/>
            </a:xfrm>
            <a:custGeom>
              <a:rect b="b" l="l" r="r" t="t"/>
              <a:pathLst>
                <a:path extrusionOk="0" h="2600" w="15736">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noFill/>
            <a:ln cap="flat" cmpd="sng" w="9525">
              <a:solidFill>
                <a:srgbClr val="ED3C67"/>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100"/>
                <a:buFont typeface="Arial"/>
                <a:buNone/>
              </a:pPr>
              <a:r>
                <a:t/>
              </a:r>
              <a:endParaRPr b="0" i="0" sz="1100" u="none" cap="none" strike="noStrike">
                <a:solidFill>
                  <a:schemeClr val="lt1"/>
                </a:solidFill>
                <a:latin typeface="Arial"/>
                <a:ea typeface="Arial"/>
                <a:cs typeface="Arial"/>
                <a:sym typeface="Arial"/>
              </a:endParaRPr>
            </a:p>
          </p:txBody>
        </p:sp>
        <p:sp>
          <p:nvSpPr>
            <p:cNvPr id="1155" name="Google Shape;1155;p82"/>
            <p:cNvSpPr/>
            <p:nvPr/>
          </p:nvSpPr>
          <p:spPr>
            <a:xfrm>
              <a:off x="4545266" y="3131459"/>
              <a:ext cx="226134" cy="117397"/>
            </a:xfrm>
            <a:custGeom>
              <a:rect b="b" l="l" r="r" t="t"/>
              <a:pathLst>
                <a:path extrusionOk="0" h="2600" w="3721">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noFill/>
            <a:ln cap="flat" cmpd="sng" w="9525">
              <a:solidFill>
                <a:srgbClr val="ED3C67"/>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100"/>
                <a:buFont typeface="Arial"/>
                <a:buNone/>
              </a:pPr>
              <a:r>
                <a:t/>
              </a:r>
              <a:endParaRPr b="0" i="0" sz="1100" u="none" cap="none" strike="noStrike">
                <a:solidFill>
                  <a:schemeClr val="lt1"/>
                </a:solidFill>
                <a:latin typeface="Arial"/>
                <a:ea typeface="Arial"/>
                <a:cs typeface="Arial"/>
                <a:sym typeface="Arial"/>
              </a:endParaRPr>
            </a:p>
          </p:txBody>
        </p:sp>
      </p:grpSp>
      <p:grpSp>
        <p:nvGrpSpPr>
          <p:cNvPr id="1156" name="Google Shape;1156;p82"/>
          <p:cNvGrpSpPr/>
          <p:nvPr/>
        </p:nvGrpSpPr>
        <p:grpSpPr>
          <a:xfrm>
            <a:off x="296786" y="894457"/>
            <a:ext cx="5576942" cy="750073"/>
            <a:chOff x="4411970" y="3131459"/>
            <a:chExt cx="710520" cy="117397"/>
          </a:xfrm>
        </p:grpSpPr>
        <p:sp>
          <p:nvSpPr>
            <p:cNvPr id="1157" name="Google Shape;1157;p82"/>
            <p:cNvSpPr/>
            <p:nvPr/>
          </p:nvSpPr>
          <p:spPr>
            <a:xfrm>
              <a:off x="4411970" y="3131459"/>
              <a:ext cx="710520" cy="117397"/>
            </a:xfrm>
            <a:custGeom>
              <a:rect b="b" l="l" r="r" t="t"/>
              <a:pathLst>
                <a:path extrusionOk="0" h="2600" w="15736">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noFill/>
            <a:ln cap="flat" cmpd="sng" w="9525">
              <a:solidFill>
                <a:srgbClr val="ED3C67"/>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100"/>
                <a:buFont typeface="Arial"/>
                <a:buNone/>
              </a:pPr>
              <a:r>
                <a:t/>
              </a:r>
              <a:endParaRPr b="0" i="0" sz="1100" u="none" cap="none" strike="noStrike">
                <a:solidFill>
                  <a:schemeClr val="lt1"/>
                </a:solidFill>
                <a:latin typeface="Arial"/>
                <a:ea typeface="Arial"/>
                <a:cs typeface="Arial"/>
                <a:sym typeface="Arial"/>
              </a:endParaRPr>
            </a:p>
          </p:txBody>
        </p:sp>
        <p:sp>
          <p:nvSpPr>
            <p:cNvPr id="1158" name="Google Shape;1158;p82"/>
            <p:cNvSpPr/>
            <p:nvPr/>
          </p:nvSpPr>
          <p:spPr>
            <a:xfrm>
              <a:off x="4411970" y="3131459"/>
              <a:ext cx="214264" cy="117397"/>
            </a:xfrm>
            <a:custGeom>
              <a:rect b="b" l="l" r="r" t="t"/>
              <a:pathLst>
                <a:path extrusionOk="0" h="2600" w="3721">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noFill/>
            <a:ln cap="flat" cmpd="sng" w="9525">
              <a:solidFill>
                <a:srgbClr val="ED3C67"/>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100"/>
                <a:buFont typeface="Arial"/>
                <a:buNone/>
              </a:pPr>
              <a:r>
                <a:t/>
              </a:r>
              <a:endParaRPr b="0" i="0" sz="1100" u="none" cap="none" strike="noStrike">
                <a:solidFill>
                  <a:schemeClr val="lt1"/>
                </a:solidFill>
                <a:latin typeface="Arial"/>
                <a:ea typeface="Arial"/>
                <a:cs typeface="Arial"/>
                <a:sym typeface="Arial"/>
              </a:endParaRPr>
            </a:p>
          </p:txBody>
        </p:sp>
      </p:grpSp>
      <p:sp>
        <p:nvSpPr>
          <p:cNvPr id="1159" name="Google Shape;1159;p82"/>
          <p:cNvSpPr txBox="1"/>
          <p:nvPr/>
        </p:nvSpPr>
        <p:spPr>
          <a:xfrm>
            <a:off x="1644650" y="873904"/>
            <a:ext cx="4229100" cy="774900"/>
          </a:xfrm>
          <a:prstGeom prst="rect">
            <a:avLst/>
          </a:prstGeom>
          <a:noFill/>
          <a:ln>
            <a:noFill/>
          </a:ln>
        </p:spPr>
        <p:txBody>
          <a:bodyPr anchorCtr="0" anchor="t" bIns="91425" lIns="91425" spcFirstLastPara="1" rIns="91425" wrap="square" tIns="91425">
            <a:normAutofit fontScale="92500" lnSpcReduction="10000"/>
          </a:bodyPr>
          <a:lstStyle/>
          <a:p>
            <a:pPr indent="0" lvl="0" marL="0" marR="0" rtl="0" algn="ctr">
              <a:lnSpc>
                <a:spcPct val="100000"/>
              </a:lnSpc>
              <a:spcBef>
                <a:spcPts val="0"/>
              </a:spcBef>
              <a:spcAft>
                <a:spcPts val="0"/>
              </a:spcAft>
              <a:buClr>
                <a:schemeClr val="dk2"/>
              </a:buClr>
              <a:buSzPct val="127272"/>
              <a:buFont typeface="Arial"/>
              <a:buNone/>
            </a:pPr>
            <a:r>
              <a:rPr b="0" i="0" lang="en" sz="1100" u="none" cap="none" strike="noStrike">
                <a:solidFill>
                  <a:schemeClr val="accent5"/>
                </a:solidFill>
                <a:latin typeface="Roboto"/>
                <a:ea typeface="Roboto"/>
                <a:cs typeface="Roboto"/>
                <a:sym typeface="Roboto"/>
              </a:rPr>
              <a:t>Ride with Safety, Safety Screens, Safer journeys, Uber rider safety, Ride with Precaution, Ride Safely, Safety, Safe Ride, Uber Protocols, Uber Covid Protocols, Cab Rentals, Taxi Rentals, Sanitised Cab, Sanitised Taxi, Safe Cabs, Safe Taxi, Uber Safety, Uber Covid Ready, Uber India</a:t>
            </a:r>
            <a:endParaRPr sz="1100"/>
          </a:p>
        </p:txBody>
      </p:sp>
      <p:sp>
        <p:nvSpPr>
          <p:cNvPr id="1160" name="Google Shape;1160;p82"/>
          <p:cNvSpPr txBox="1"/>
          <p:nvPr/>
        </p:nvSpPr>
        <p:spPr>
          <a:xfrm>
            <a:off x="11745686" y="1578428"/>
            <a:ext cx="186589" cy="276999"/>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0" i="0" lang="en" sz="1400" u="none" cap="none" strike="noStrike">
                <a:solidFill>
                  <a:schemeClr val="dk1"/>
                </a:solidFill>
                <a:latin typeface="Arial"/>
                <a:ea typeface="Arial"/>
                <a:cs typeface="Arial"/>
                <a:sym typeface="Arial"/>
              </a:rPr>
              <a:t> </a:t>
            </a:r>
            <a:endParaRPr sz="1400">
              <a:solidFill>
                <a:schemeClr val="dk1"/>
              </a:solidFill>
              <a:latin typeface="Arial"/>
              <a:ea typeface="Arial"/>
              <a:cs typeface="Arial"/>
              <a:sym typeface="Arial"/>
            </a:endParaRPr>
          </a:p>
        </p:txBody>
      </p:sp>
      <p:sp>
        <p:nvSpPr>
          <p:cNvPr id="1161" name="Google Shape;1161;p82"/>
          <p:cNvSpPr txBox="1"/>
          <p:nvPr/>
        </p:nvSpPr>
        <p:spPr>
          <a:xfrm>
            <a:off x="3193792" y="1807094"/>
            <a:ext cx="1214400" cy="393600"/>
          </a:xfrm>
          <a:prstGeom prst="rect">
            <a:avLst/>
          </a:prstGeom>
          <a:noFill/>
          <a:ln cap="flat" cmpd="sng" w="38100">
            <a:solidFill>
              <a:srgbClr val="ED3C67"/>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b="0" i="0" lang="en" sz="1100" u="none" cap="none" strike="noStrike">
                <a:solidFill>
                  <a:schemeClr val="accent1"/>
                </a:solidFill>
                <a:latin typeface="Roboto Black"/>
                <a:ea typeface="Roboto Black"/>
                <a:cs typeface="Roboto Black"/>
                <a:sym typeface="Roboto Black"/>
              </a:rPr>
              <a:t>Audience</a:t>
            </a:r>
            <a:endParaRPr b="0" i="0" sz="1100" u="none" cap="none" strike="noStrike">
              <a:solidFill>
                <a:schemeClr val="accent1"/>
              </a:solidFill>
              <a:latin typeface="Roboto Black"/>
              <a:ea typeface="Roboto Black"/>
              <a:cs typeface="Roboto Black"/>
              <a:sym typeface="Roboto Black"/>
            </a:endParaRPr>
          </a:p>
        </p:txBody>
      </p:sp>
      <p:sp>
        <p:nvSpPr>
          <p:cNvPr id="1162" name="Google Shape;1162;p82"/>
          <p:cNvSpPr txBox="1"/>
          <p:nvPr/>
        </p:nvSpPr>
        <p:spPr>
          <a:xfrm>
            <a:off x="6234275" y="1120994"/>
            <a:ext cx="1214400" cy="39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i="0" lang="en" sz="1100" u="none" cap="none" strike="noStrike">
                <a:solidFill>
                  <a:schemeClr val="accent1"/>
                </a:solidFill>
                <a:latin typeface="Roboto Black"/>
                <a:ea typeface="Roboto Black"/>
                <a:cs typeface="Roboto Black"/>
                <a:sym typeface="Roboto Black"/>
              </a:rPr>
              <a:t>Topics</a:t>
            </a:r>
            <a:endParaRPr b="0" i="0" sz="1100" u="none" cap="none" strike="noStrike">
              <a:solidFill>
                <a:schemeClr val="accent1"/>
              </a:solidFill>
              <a:latin typeface="Roboto Black"/>
              <a:ea typeface="Roboto Black"/>
              <a:cs typeface="Roboto Black"/>
              <a:sym typeface="Roboto Black"/>
            </a:endParaRPr>
          </a:p>
        </p:txBody>
      </p:sp>
      <p:sp>
        <p:nvSpPr>
          <p:cNvPr id="1163" name="Google Shape;1163;p82"/>
          <p:cNvSpPr txBox="1"/>
          <p:nvPr/>
        </p:nvSpPr>
        <p:spPr>
          <a:xfrm>
            <a:off x="6894025" y="840350"/>
            <a:ext cx="1813500" cy="936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2"/>
              </a:buClr>
              <a:buSzPts val="1400"/>
              <a:buFont typeface="Arial"/>
              <a:buNone/>
            </a:pPr>
            <a:r>
              <a:rPr b="0" i="0" lang="en" sz="1000" u="none" cap="none" strike="noStrike">
                <a:solidFill>
                  <a:schemeClr val="accent5"/>
                </a:solidFill>
                <a:latin typeface="Roboto"/>
                <a:ea typeface="Roboto"/>
                <a:cs typeface="Roboto"/>
                <a:sym typeface="Roboto"/>
              </a:rPr>
              <a:t>Events and Listings; Restaurants; Car Rentals; Carpooling; Taxi &amp; Ride Hail Services; Urban Transit</a:t>
            </a:r>
            <a:endParaRPr sz="1000"/>
          </a:p>
        </p:txBody>
      </p:sp>
      <p:grpSp>
        <p:nvGrpSpPr>
          <p:cNvPr id="1164" name="Google Shape;1164;p82"/>
          <p:cNvGrpSpPr/>
          <p:nvPr/>
        </p:nvGrpSpPr>
        <p:grpSpPr>
          <a:xfrm>
            <a:off x="297168" y="1791633"/>
            <a:ext cx="2747865" cy="885498"/>
            <a:chOff x="4411970" y="3131458"/>
            <a:chExt cx="710520" cy="117398"/>
          </a:xfrm>
        </p:grpSpPr>
        <p:sp>
          <p:nvSpPr>
            <p:cNvPr id="1165" name="Google Shape;1165;p82"/>
            <p:cNvSpPr/>
            <p:nvPr/>
          </p:nvSpPr>
          <p:spPr>
            <a:xfrm>
              <a:off x="4411970" y="3131459"/>
              <a:ext cx="710520" cy="117397"/>
            </a:xfrm>
            <a:custGeom>
              <a:rect b="b" l="l" r="r" t="t"/>
              <a:pathLst>
                <a:path extrusionOk="0" h="2600" w="15736">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noFill/>
            <a:ln cap="flat" cmpd="sng" w="9525">
              <a:solidFill>
                <a:srgbClr val="ED3C67"/>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100"/>
                <a:buFont typeface="Arial"/>
                <a:buNone/>
              </a:pPr>
              <a:r>
                <a:t/>
              </a:r>
              <a:endParaRPr sz="1100">
                <a:solidFill>
                  <a:schemeClr val="lt1"/>
                </a:solidFill>
                <a:latin typeface="Arial"/>
                <a:ea typeface="Arial"/>
                <a:cs typeface="Arial"/>
                <a:sym typeface="Arial"/>
              </a:endParaRPr>
            </a:p>
          </p:txBody>
        </p:sp>
        <p:sp>
          <p:nvSpPr>
            <p:cNvPr id="1166" name="Google Shape;1166;p82"/>
            <p:cNvSpPr/>
            <p:nvPr/>
          </p:nvSpPr>
          <p:spPr>
            <a:xfrm>
              <a:off x="4411972" y="3131458"/>
              <a:ext cx="348444" cy="117397"/>
            </a:xfrm>
            <a:custGeom>
              <a:rect b="b" l="l" r="r" t="t"/>
              <a:pathLst>
                <a:path extrusionOk="0" h="2600" w="3721">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noFill/>
            <a:ln cap="flat" cmpd="sng" w="9525">
              <a:solidFill>
                <a:srgbClr val="ED3C67"/>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100"/>
                <a:buFont typeface="Arial"/>
                <a:buNone/>
              </a:pPr>
              <a:r>
                <a:t/>
              </a:r>
              <a:endParaRPr sz="1100">
                <a:solidFill>
                  <a:schemeClr val="lt1"/>
                </a:solidFill>
                <a:latin typeface="Arial"/>
                <a:ea typeface="Arial"/>
                <a:cs typeface="Arial"/>
                <a:sym typeface="Arial"/>
              </a:endParaRPr>
            </a:p>
          </p:txBody>
        </p:sp>
      </p:grpSp>
      <p:sp>
        <p:nvSpPr>
          <p:cNvPr id="1167" name="Google Shape;1167;p82"/>
          <p:cNvSpPr txBox="1"/>
          <p:nvPr/>
        </p:nvSpPr>
        <p:spPr>
          <a:xfrm>
            <a:off x="257465" y="2045509"/>
            <a:ext cx="1308900" cy="39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i="0" lang="en" sz="1100" u="none" cap="none" strike="noStrike">
                <a:solidFill>
                  <a:schemeClr val="accent1"/>
                </a:solidFill>
                <a:latin typeface="Roboto Black"/>
                <a:ea typeface="Roboto Black"/>
                <a:cs typeface="Roboto Black"/>
                <a:sym typeface="Roboto Black"/>
              </a:rPr>
              <a:t>Demographics</a:t>
            </a:r>
            <a:endParaRPr b="0" i="0" sz="1100" u="none" cap="none" strike="noStrike">
              <a:solidFill>
                <a:schemeClr val="accent1"/>
              </a:solidFill>
              <a:latin typeface="Roboto Black"/>
              <a:ea typeface="Roboto Black"/>
              <a:cs typeface="Roboto Black"/>
              <a:sym typeface="Roboto Black"/>
            </a:endParaRPr>
          </a:p>
        </p:txBody>
      </p:sp>
      <p:sp>
        <p:nvSpPr>
          <p:cNvPr id="1168" name="Google Shape;1168;p82"/>
          <p:cNvSpPr txBox="1"/>
          <p:nvPr/>
        </p:nvSpPr>
        <p:spPr>
          <a:xfrm>
            <a:off x="1323450" y="1669074"/>
            <a:ext cx="1722300" cy="936000"/>
          </a:xfrm>
          <a:prstGeom prst="rect">
            <a:avLst/>
          </a:prstGeom>
          <a:noFill/>
          <a:ln>
            <a:noFill/>
          </a:ln>
        </p:spPr>
        <p:txBody>
          <a:bodyPr anchorCtr="0" anchor="t" bIns="91425" lIns="91425" spcFirstLastPara="1" rIns="91425" wrap="square" tIns="91425">
            <a:noAutofit/>
          </a:bodyPr>
          <a:lstStyle/>
          <a:p>
            <a:pPr indent="-209550" lvl="0" marL="215900" marR="0" rtl="0" algn="l">
              <a:lnSpc>
                <a:spcPct val="100000"/>
              </a:lnSpc>
              <a:spcBef>
                <a:spcPts val="0"/>
              </a:spcBef>
              <a:spcAft>
                <a:spcPts val="0"/>
              </a:spcAft>
              <a:buClr>
                <a:schemeClr val="dk2"/>
              </a:buClr>
              <a:buSzPts val="1300"/>
              <a:buFont typeface="Arial"/>
              <a:buChar char="•"/>
            </a:pPr>
            <a:r>
              <a:rPr b="0" i="0" lang="en" sz="1000" u="none" cap="none" strike="noStrike">
                <a:solidFill>
                  <a:schemeClr val="accent5"/>
                </a:solidFill>
                <a:latin typeface="Roboto"/>
                <a:ea typeface="Roboto"/>
                <a:cs typeface="Roboto"/>
                <a:sym typeface="Roboto"/>
              </a:rPr>
              <a:t>Age </a:t>
            </a:r>
            <a:r>
              <a:rPr lang="en" sz="1000">
                <a:solidFill>
                  <a:schemeClr val="accent5"/>
                </a:solidFill>
                <a:latin typeface="Roboto"/>
                <a:ea typeface="Roboto"/>
                <a:cs typeface="Roboto"/>
                <a:sym typeface="Roboto"/>
              </a:rPr>
              <a:t>→ </a:t>
            </a:r>
            <a:r>
              <a:rPr b="0" i="0" lang="en" sz="1000" u="none" cap="none" strike="noStrike">
                <a:solidFill>
                  <a:schemeClr val="accent5"/>
                </a:solidFill>
                <a:latin typeface="Roboto"/>
                <a:ea typeface="Roboto"/>
                <a:cs typeface="Roboto"/>
                <a:sym typeface="Roboto"/>
              </a:rPr>
              <a:t>18-34</a:t>
            </a:r>
            <a:endParaRPr b="0" i="0" sz="1000" u="none" cap="none" strike="noStrike">
              <a:solidFill>
                <a:schemeClr val="accent5"/>
              </a:solidFill>
              <a:latin typeface="Roboto"/>
              <a:ea typeface="Roboto"/>
              <a:cs typeface="Roboto"/>
              <a:sym typeface="Roboto"/>
            </a:endParaRPr>
          </a:p>
          <a:p>
            <a:pPr indent="-209550" lvl="0" marL="215900" marR="0" rtl="0" algn="l">
              <a:lnSpc>
                <a:spcPct val="100000"/>
              </a:lnSpc>
              <a:spcBef>
                <a:spcPts val="0"/>
              </a:spcBef>
              <a:spcAft>
                <a:spcPts val="0"/>
              </a:spcAft>
              <a:buClr>
                <a:schemeClr val="dk2"/>
              </a:buClr>
              <a:buSzPts val="1300"/>
              <a:buFont typeface="Arial"/>
              <a:buChar char="•"/>
            </a:pPr>
            <a:r>
              <a:rPr b="0" i="0" lang="en" sz="1000" u="none" cap="none" strike="noStrike">
                <a:solidFill>
                  <a:schemeClr val="accent5"/>
                </a:solidFill>
                <a:latin typeface="Roboto"/>
                <a:ea typeface="Roboto"/>
                <a:cs typeface="Roboto"/>
                <a:sym typeface="Roboto"/>
              </a:rPr>
              <a:t>Youth and Working Professionals</a:t>
            </a:r>
            <a:endParaRPr b="0" i="0" sz="1000" u="none" cap="none" strike="noStrike">
              <a:solidFill>
                <a:schemeClr val="accent5"/>
              </a:solidFill>
              <a:latin typeface="Roboto"/>
              <a:ea typeface="Roboto"/>
              <a:cs typeface="Roboto"/>
              <a:sym typeface="Roboto"/>
            </a:endParaRPr>
          </a:p>
          <a:p>
            <a:pPr indent="-209550" lvl="0" marL="215900" marR="0" rtl="0" algn="l">
              <a:lnSpc>
                <a:spcPct val="100000"/>
              </a:lnSpc>
              <a:spcBef>
                <a:spcPts val="0"/>
              </a:spcBef>
              <a:spcAft>
                <a:spcPts val="0"/>
              </a:spcAft>
              <a:buClr>
                <a:schemeClr val="dk2"/>
              </a:buClr>
              <a:buSzPts val="1300"/>
              <a:buFont typeface="Arial"/>
              <a:buChar char="•"/>
            </a:pPr>
            <a:r>
              <a:rPr b="0" i="0" lang="en" sz="1000" u="none" cap="none" strike="noStrike">
                <a:solidFill>
                  <a:schemeClr val="accent5"/>
                </a:solidFill>
                <a:latin typeface="Roboto"/>
                <a:ea typeface="Roboto"/>
                <a:cs typeface="Roboto"/>
                <a:sym typeface="Roboto"/>
              </a:rPr>
              <a:t>Income Ranging Top 11% to 50%, </a:t>
            </a:r>
            <a:endParaRPr sz="1000"/>
          </a:p>
        </p:txBody>
      </p:sp>
      <p:grpSp>
        <p:nvGrpSpPr>
          <p:cNvPr id="1169" name="Google Shape;1169;p82"/>
          <p:cNvGrpSpPr/>
          <p:nvPr/>
        </p:nvGrpSpPr>
        <p:grpSpPr>
          <a:xfrm>
            <a:off x="296882" y="2762380"/>
            <a:ext cx="2747864" cy="1320857"/>
            <a:chOff x="4411970" y="3131459"/>
            <a:chExt cx="710520" cy="117397"/>
          </a:xfrm>
        </p:grpSpPr>
        <p:sp>
          <p:nvSpPr>
            <p:cNvPr id="1170" name="Google Shape;1170;p82"/>
            <p:cNvSpPr/>
            <p:nvPr/>
          </p:nvSpPr>
          <p:spPr>
            <a:xfrm>
              <a:off x="4411970" y="3131459"/>
              <a:ext cx="710520" cy="117397"/>
            </a:xfrm>
            <a:custGeom>
              <a:rect b="b" l="l" r="r" t="t"/>
              <a:pathLst>
                <a:path extrusionOk="0" h="2600" w="15736">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noFill/>
            <a:ln cap="flat" cmpd="sng" w="9525">
              <a:solidFill>
                <a:srgbClr val="ED3C67"/>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100"/>
                <a:buFont typeface="Arial"/>
                <a:buNone/>
              </a:pPr>
              <a:r>
                <a:t/>
              </a:r>
              <a:endParaRPr sz="1100">
                <a:solidFill>
                  <a:schemeClr val="lt1"/>
                </a:solidFill>
                <a:latin typeface="Arial"/>
                <a:ea typeface="Arial"/>
                <a:cs typeface="Arial"/>
                <a:sym typeface="Arial"/>
              </a:endParaRPr>
            </a:p>
          </p:txBody>
        </p:sp>
        <p:sp>
          <p:nvSpPr>
            <p:cNvPr id="1171" name="Google Shape;1171;p82"/>
            <p:cNvSpPr/>
            <p:nvPr/>
          </p:nvSpPr>
          <p:spPr>
            <a:xfrm>
              <a:off x="4411970" y="3131459"/>
              <a:ext cx="294465" cy="117397"/>
            </a:xfrm>
            <a:custGeom>
              <a:rect b="b" l="l" r="r" t="t"/>
              <a:pathLst>
                <a:path extrusionOk="0" h="2600" w="3721">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noFill/>
            <a:ln cap="flat" cmpd="sng" w="9525">
              <a:solidFill>
                <a:srgbClr val="ED3C67"/>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100"/>
                <a:buFont typeface="Arial"/>
                <a:buNone/>
              </a:pPr>
              <a:r>
                <a:t/>
              </a:r>
              <a:endParaRPr sz="1100">
                <a:solidFill>
                  <a:schemeClr val="lt1"/>
                </a:solidFill>
                <a:latin typeface="Arial"/>
                <a:ea typeface="Arial"/>
                <a:cs typeface="Arial"/>
                <a:sym typeface="Arial"/>
              </a:endParaRPr>
            </a:p>
          </p:txBody>
        </p:sp>
      </p:grpSp>
      <p:sp>
        <p:nvSpPr>
          <p:cNvPr id="1172" name="Google Shape;1172;p82"/>
          <p:cNvSpPr txBox="1"/>
          <p:nvPr/>
        </p:nvSpPr>
        <p:spPr>
          <a:xfrm>
            <a:off x="257465" y="3060675"/>
            <a:ext cx="973500" cy="637500"/>
          </a:xfrm>
          <a:prstGeom prst="rect">
            <a:avLst/>
          </a:prstGeom>
          <a:noFill/>
          <a:ln>
            <a:noFill/>
          </a:ln>
        </p:spPr>
        <p:txBody>
          <a:bodyPr anchorCtr="0" anchor="t" bIns="91425" lIns="91425" spcFirstLastPara="1" rIns="91425" wrap="square" tIns="91425">
            <a:noAutofit/>
          </a:bodyPr>
          <a:lstStyle/>
          <a:p>
            <a:pPr indent="0" lvl="1" marL="0" marR="0" rtl="0" algn="ctr">
              <a:lnSpc>
                <a:spcPct val="100000"/>
              </a:lnSpc>
              <a:spcBef>
                <a:spcPts val="0"/>
              </a:spcBef>
              <a:spcAft>
                <a:spcPts val="0"/>
              </a:spcAft>
              <a:buNone/>
            </a:pPr>
            <a:r>
              <a:rPr b="0" i="0" lang="en" sz="1100" u="none" cap="none" strike="noStrike">
                <a:solidFill>
                  <a:schemeClr val="accent1"/>
                </a:solidFill>
                <a:latin typeface="Roboto Black"/>
                <a:ea typeface="Roboto Black"/>
                <a:cs typeface="Roboto Black"/>
                <a:sym typeface="Roboto Black"/>
              </a:rPr>
              <a:t>In Market and Life Events Audience </a:t>
            </a:r>
            <a:endParaRPr sz="1100"/>
          </a:p>
          <a:p>
            <a:pPr indent="0" lvl="1" marL="0" marR="0" rtl="0" algn="ctr">
              <a:lnSpc>
                <a:spcPct val="100000"/>
              </a:lnSpc>
              <a:spcBef>
                <a:spcPts val="0"/>
              </a:spcBef>
              <a:spcAft>
                <a:spcPts val="0"/>
              </a:spcAft>
              <a:buNone/>
            </a:pPr>
            <a:r>
              <a:t/>
            </a:r>
            <a:endParaRPr b="0" i="0" sz="1100" u="none" cap="none" strike="noStrike">
              <a:solidFill>
                <a:schemeClr val="accent1"/>
              </a:solidFill>
              <a:latin typeface="Roboto Black"/>
              <a:ea typeface="Roboto Black"/>
              <a:cs typeface="Roboto Black"/>
              <a:sym typeface="Roboto Black"/>
            </a:endParaRPr>
          </a:p>
        </p:txBody>
      </p:sp>
      <p:sp>
        <p:nvSpPr>
          <p:cNvPr id="1173" name="Google Shape;1173;p82"/>
          <p:cNvSpPr txBox="1"/>
          <p:nvPr/>
        </p:nvSpPr>
        <p:spPr>
          <a:xfrm>
            <a:off x="1147175" y="2731725"/>
            <a:ext cx="2046600" cy="774900"/>
          </a:xfrm>
          <a:prstGeom prst="rect">
            <a:avLst/>
          </a:prstGeom>
          <a:noFill/>
          <a:ln>
            <a:noFill/>
          </a:ln>
        </p:spPr>
        <p:txBody>
          <a:bodyPr anchorCtr="0" anchor="t" bIns="91425" lIns="91425" spcFirstLastPara="1" rIns="91425" wrap="square" tIns="91425">
            <a:noAutofit/>
          </a:bodyPr>
          <a:lstStyle/>
          <a:p>
            <a:pPr indent="-209550" lvl="0" marL="215900" marR="0" rtl="0" algn="l">
              <a:lnSpc>
                <a:spcPct val="100000"/>
              </a:lnSpc>
              <a:spcBef>
                <a:spcPts val="0"/>
              </a:spcBef>
              <a:spcAft>
                <a:spcPts val="0"/>
              </a:spcAft>
              <a:buClr>
                <a:schemeClr val="dk2"/>
              </a:buClr>
              <a:buSzPts val="1300"/>
              <a:buFont typeface="Arial"/>
              <a:buChar char="•"/>
            </a:pPr>
            <a:r>
              <a:rPr b="0" i="0" lang="en" sz="1000" u="none" cap="none" strike="noStrike">
                <a:solidFill>
                  <a:schemeClr val="accent5"/>
                </a:solidFill>
                <a:latin typeface="Roboto"/>
                <a:ea typeface="Roboto"/>
                <a:cs typeface="Roboto"/>
                <a:sym typeface="Roboto"/>
              </a:rPr>
              <a:t>Travel – Car Rental</a:t>
            </a:r>
            <a:endParaRPr sz="1000"/>
          </a:p>
          <a:p>
            <a:pPr indent="-209550" lvl="0" marL="215900" marR="0" rtl="0" algn="l">
              <a:lnSpc>
                <a:spcPct val="100000"/>
              </a:lnSpc>
              <a:spcBef>
                <a:spcPts val="0"/>
              </a:spcBef>
              <a:spcAft>
                <a:spcPts val="0"/>
              </a:spcAft>
              <a:buClr>
                <a:schemeClr val="dk2"/>
              </a:buClr>
              <a:buSzPts val="1300"/>
              <a:buFont typeface="Arial"/>
              <a:buChar char="•"/>
            </a:pPr>
            <a:r>
              <a:rPr b="0" i="0" lang="en" sz="1000" u="none" cap="none" strike="noStrike">
                <a:solidFill>
                  <a:schemeClr val="accent5"/>
                </a:solidFill>
                <a:latin typeface="Roboto"/>
                <a:ea typeface="Roboto"/>
                <a:cs typeface="Roboto"/>
                <a:sym typeface="Roboto"/>
              </a:rPr>
              <a:t>Real Estate – Moving &amp; Relocation</a:t>
            </a:r>
            <a:endParaRPr sz="1000"/>
          </a:p>
          <a:p>
            <a:pPr indent="-209550" lvl="0" marL="215900" marR="0" rtl="0" algn="l">
              <a:lnSpc>
                <a:spcPct val="100000"/>
              </a:lnSpc>
              <a:spcBef>
                <a:spcPts val="0"/>
              </a:spcBef>
              <a:spcAft>
                <a:spcPts val="0"/>
              </a:spcAft>
              <a:buClr>
                <a:schemeClr val="dk2"/>
              </a:buClr>
              <a:buSzPts val="1300"/>
              <a:buFont typeface="Arial"/>
              <a:buChar char="•"/>
            </a:pPr>
            <a:r>
              <a:rPr b="0" i="0" lang="en" sz="1000" u="none" cap="none" strike="noStrike">
                <a:solidFill>
                  <a:schemeClr val="accent5"/>
                </a:solidFill>
                <a:latin typeface="Roboto"/>
                <a:ea typeface="Roboto"/>
                <a:cs typeface="Roboto"/>
                <a:sym typeface="Roboto"/>
              </a:rPr>
              <a:t>Event Tickets, Employment, Dating Services</a:t>
            </a:r>
            <a:endParaRPr sz="1000"/>
          </a:p>
          <a:p>
            <a:pPr indent="-209550" lvl="0" marL="215900" marR="0" rtl="0" algn="l">
              <a:lnSpc>
                <a:spcPct val="100000"/>
              </a:lnSpc>
              <a:spcBef>
                <a:spcPts val="0"/>
              </a:spcBef>
              <a:spcAft>
                <a:spcPts val="0"/>
              </a:spcAft>
              <a:buClr>
                <a:schemeClr val="dk2"/>
              </a:buClr>
              <a:buSzPts val="1300"/>
              <a:buFont typeface="Arial"/>
              <a:buChar char="•"/>
            </a:pPr>
            <a:r>
              <a:rPr b="0" i="0" lang="en" sz="1000" u="none" cap="none" strike="noStrike">
                <a:solidFill>
                  <a:schemeClr val="accent5"/>
                </a:solidFill>
                <a:latin typeface="Roboto"/>
                <a:ea typeface="Roboto"/>
                <a:cs typeface="Roboto"/>
                <a:sym typeface="Roboto"/>
              </a:rPr>
              <a:t>Moving – Moving Soon, recently moved</a:t>
            </a:r>
            <a:endParaRPr sz="1000"/>
          </a:p>
        </p:txBody>
      </p:sp>
      <p:sp>
        <p:nvSpPr>
          <p:cNvPr id="1174" name="Google Shape;1174;p82"/>
          <p:cNvSpPr txBox="1"/>
          <p:nvPr/>
        </p:nvSpPr>
        <p:spPr>
          <a:xfrm>
            <a:off x="3098988" y="2945303"/>
            <a:ext cx="890100" cy="1222800"/>
          </a:xfrm>
          <a:prstGeom prst="rect">
            <a:avLst/>
          </a:prstGeom>
          <a:noFill/>
          <a:ln>
            <a:noFill/>
          </a:ln>
        </p:spPr>
        <p:txBody>
          <a:bodyPr anchorCtr="0" anchor="t" bIns="91425" lIns="91425" spcFirstLastPara="1" rIns="91425" wrap="square" tIns="91425">
            <a:noAutofit/>
          </a:bodyPr>
          <a:lstStyle/>
          <a:p>
            <a:pPr indent="0" lvl="1" marL="0" marR="0" rtl="0" algn="ctr">
              <a:lnSpc>
                <a:spcPct val="100000"/>
              </a:lnSpc>
              <a:spcBef>
                <a:spcPts val="0"/>
              </a:spcBef>
              <a:spcAft>
                <a:spcPts val="0"/>
              </a:spcAft>
              <a:buNone/>
            </a:pPr>
            <a:r>
              <a:rPr b="0" i="0" lang="en" sz="1100" u="none" cap="none" strike="noStrike">
                <a:solidFill>
                  <a:schemeClr val="accent1"/>
                </a:solidFill>
                <a:latin typeface="Roboto Black"/>
                <a:ea typeface="Roboto Black"/>
                <a:cs typeface="Roboto Black"/>
                <a:sym typeface="Roboto Black"/>
              </a:rPr>
              <a:t>Affinity Audience (What are their interests and habits)</a:t>
            </a:r>
            <a:endParaRPr b="0" i="0" sz="1100" u="none" cap="none" strike="noStrike">
              <a:solidFill>
                <a:schemeClr val="accent1"/>
              </a:solidFill>
              <a:latin typeface="Roboto Black"/>
              <a:ea typeface="Roboto Black"/>
              <a:cs typeface="Roboto Black"/>
              <a:sym typeface="Roboto Black"/>
            </a:endParaRPr>
          </a:p>
        </p:txBody>
      </p:sp>
      <p:sp>
        <p:nvSpPr>
          <p:cNvPr id="1175" name="Google Shape;1175;p82"/>
          <p:cNvSpPr txBox="1"/>
          <p:nvPr/>
        </p:nvSpPr>
        <p:spPr>
          <a:xfrm>
            <a:off x="4043325" y="2358975"/>
            <a:ext cx="2121900" cy="774900"/>
          </a:xfrm>
          <a:prstGeom prst="rect">
            <a:avLst/>
          </a:prstGeom>
          <a:noFill/>
          <a:ln>
            <a:noFill/>
          </a:ln>
        </p:spPr>
        <p:txBody>
          <a:bodyPr anchorCtr="0" anchor="t" bIns="91425" lIns="91425" spcFirstLastPara="1" rIns="91425" wrap="square" tIns="91425">
            <a:noAutofit/>
          </a:bodyPr>
          <a:lstStyle/>
          <a:p>
            <a:pPr indent="-209550" lvl="0" marL="215900" marR="0" rtl="0" algn="l">
              <a:lnSpc>
                <a:spcPct val="100000"/>
              </a:lnSpc>
              <a:spcBef>
                <a:spcPts val="0"/>
              </a:spcBef>
              <a:spcAft>
                <a:spcPts val="0"/>
              </a:spcAft>
              <a:buClr>
                <a:schemeClr val="dk2"/>
              </a:buClr>
              <a:buSzPts val="1300"/>
              <a:buFont typeface="Arial"/>
              <a:buChar char="•"/>
            </a:pPr>
            <a:r>
              <a:rPr b="0" i="0" lang="en" sz="1000" u="none" cap="none" strike="noStrike">
                <a:solidFill>
                  <a:schemeClr val="accent5"/>
                </a:solidFill>
                <a:latin typeface="Roboto"/>
                <a:ea typeface="Roboto"/>
                <a:cs typeface="Roboto"/>
                <a:sym typeface="Roboto"/>
              </a:rPr>
              <a:t>Technology – Mobile Enthusiasts, Social Media Enthusiasts</a:t>
            </a:r>
            <a:endParaRPr sz="1000"/>
          </a:p>
          <a:p>
            <a:pPr indent="-209550" lvl="0" marL="215900" marR="0" rtl="0" algn="l">
              <a:lnSpc>
                <a:spcPct val="100000"/>
              </a:lnSpc>
              <a:spcBef>
                <a:spcPts val="0"/>
              </a:spcBef>
              <a:spcAft>
                <a:spcPts val="0"/>
              </a:spcAft>
              <a:buClr>
                <a:schemeClr val="dk2"/>
              </a:buClr>
              <a:buSzPts val="1300"/>
              <a:buFont typeface="Arial"/>
              <a:buChar char="•"/>
            </a:pPr>
            <a:r>
              <a:rPr b="0" i="0" lang="en" sz="1000" u="none" cap="none" strike="noStrike">
                <a:solidFill>
                  <a:schemeClr val="accent5"/>
                </a:solidFill>
                <a:latin typeface="Roboto"/>
                <a:ea typeface="Roboto"/>
                <a:cs typeface="Roboto"/>
                <a:sym typeface="Roboto"/>
              </a:rPr>
              <a:t>Vehicle &amp; Transportation – Taxi Service Users</a:t>
            </a:r>
            <a:endParaRPr sz="1000"/>
          </a:p>
          <a:p>
            <a:pPr indent="-209550" lvl="0" marL="215900" marR="0" rtl="0" algn="l">
              <a:lnSpc>
                <a:spcPct val="100000"/>
              </a:lnSpc>
              <a:spcBef>
                <a:spcPts val="0"/>
              </a:spcBef>
              <a:spcAft>
                <a:spcPts val="0"/>
              </a:spcAft>
              <a:buClr>
                <a:schemeClr val="dk2"/>
              </a:buClr>
              <a:buSzPts val="1300"/>
              <a:buFont typeface="Arial"/>
              <a:buChar char="•"/>
            </a:pPr>
            <a:r>
              <a:rPr b="0" i="0" lang="en" sz="1000" u="none" cap="none" strike="noStrike">
                <a:solidFill>
                  <a:schemeClr val="accent5"/>
                </a:solidFill>
                <a:latin typeface="Roboto"/>
                <a:ea typeface="Roboto"/>
                <a:cs typeface="Roboto"/>
                <a:sym typeface="Roboto"/>
              </a:rPr>
              <a:t>Travel – Business Travelers</a:t>
            </a:r>
            <a:endParaRPr sz="1000"/>
          </a:p>
          <a:p>
            <a:pPr indent="-209550" lvl="0" marL="215900" marR="0" rtl="0" algn="l">
              <a:lnSpc>
                <a:spcPct val="100000"/>
              </a:lnSpc>
              <a:spcBef>
                <a:spcPts val="0"/>
              </a:spcBef>
              <a:spcAft>
                <a:spcPts val="0"/>
              </a:spcAft>
              <a:buClr>
                <a:schemeClr val="dk2"/>
              </a:buClr>
              <a:buSzPts val="1300"/>
              <a:buFont typeface="Arial"/>
              <a:buChar char="•"/>
            </a:pPr>
            <a:r>
              <a:rPr b="0" i="0" lang="en" sz="1000" u="none" cap="none" strike="noStrike">
                <a:solidFill>
                  <a:schemeClr val="accent5"/>
                </a:solidFill>
                <a:latin typeface="Roboto"/>
                <a:ea typeface="Roboto"/>
                <a:cs typeface="Roboto"/>
                <a:sym typeface="Roboto"/>
              </a:rPr>
              <a:t>Lifestyle &amp; Hobbies – Business Professionals, Frequently attends live events, Nightlife Enthusiasts, Outdoor Enthusiasts</a:t>
            </a:r>
            <a:endParaRPr sz="1000"/>
          </a:p>
          <a:p>
            <a:pPr indent="-209550" lvl="0" marL="215900" marR="0" rtl="0" algn="l">
              <a:lnSpc>
                <a:spcPct val="100000"/>
              </a:lnSpc>
              <a:spcBef>
                <a:spcPts val="0"/>
              </a:spcBef>
              <a:spcAft>
                <a:spcPts val="0"/>
              </a:spcAft>
              <a:buClr>
                <a:schemeClr val="dk2"/>
              </a:buClr>
              <a:buSzPts val="1300"/>
              <a:buFont typeface="Arial"/>
              <a:buChar char="•"/>
            </a:pPr>
            <a:r>
              <a:rPr b="0" i="0" lang="en" sz="1000" u="none" cap="none" strike="noStrike">
                <a:solidFill>
                  <a:schemeClr val="accent5"/>
                </a:solidFill>
                <a:latin typeface="Roboto"/>
                <a:ea typeface="Roboto"/>
                <a:cs typeface="Roboto"/>
                <a:sym typeface="Roboto"/>
              </a:rPr>
              <a:t>Food &amp; Dining - Frequently dines out</a:t>
            </a:r>
            <a:endParaRPr sz="1000"/>
          </a:p>
          <a:p>
            <a:pPr indent="-209550" lvl="0" marL="215900" marR="0" rtl="0" algn="l">
              <a:lnSpc>
                <a:spcPct val="100000"/>
              </a:lnSpc>
              <a:spcBef>
                <a:spcPts val="0"/>
              </a:spcBef>
              <a:spcAft>
                <a:spcPts val="0"/>
              </a:spcAft>
              <a:buClr>
                <a:schemeClr val="dk2"/>
              </a:buClr>
              <a:buSzPts val="1300"/>
              <a:buFont typeface="Arial"/>
              <a:buChar char="•"/>
            </a:pPr>
            <a:r>
              <a:rPr b="0" i="0" lang="en" sz="1000" u="none" cap="none" strike="noStrike">
                <a:solidFill>
                  <a:schemeClr val="accent5"/>
                </a:solidFill>
                <a:latin typeface="Roboto"/>
                <a:ea typeface="Roboto"/>
                <a:cs typeface="Roboto"/>
                <a:sym typeface="Roboto"/>
              </a:rPr>
              <a:t>Beauty &amp; Wellness – Frequently Visits Salons</a:t>
            </a:r>
            <a:endParaRPr sz="1000"/>
          </a:p>
        </p:txBody>
      </p:sp>
      <p:sp>
        <p:nvSpPr>
          <p:cNvPr id="1176" name="Google Shape;1176;p82"/>
          <p:cNvSpPr txBox="1"/>
          <p:nvPr/>
        </p:nvSpPr>
        <p:spPr>
          <a:xfrm>
            <a:off x="183963" y="4282925"/>
            <a:ext cx="1047000" cy="393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b="0" i="0" lang="en" sz="1100" u="none" cap="none" strike="noStrike">
                <a:solidFill>
                  <a:schemeClr val="accent1"/>
                </a:solidFill>
                <a:latin typeface="Roboto Black"/>
                <a:ea typeface="Roboto Black"/>
                <a:cs typeface="Roboto Black"/>
                <a:sym typeface="Roboto Black"/>
              </a:rPr>
              <a:t>Remarketing &amp; Similar Audience</a:t>
            </a:r>
            <a:endParaRPr sz="1100"/>
          </a:p>
        </p:txBody>
      </p:sp>
      <p:sp>
        <p:nvSpPr>
          <p:cNvPr id="1177" name="Google Shape;1177;p82"/>
          <p:cNvSpPr txBox="1"/>
          <p:nvPr/>
        </p:nvSpPr>
        <p:spPr>
          <a:xfrm>
            <a:off x="1110550" y="4092275"/>
            <a:ext cx="2010300" cy="774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2"/>
              </a:buClr>
              <a:buSzPts val="1400"/>
              <a:buFont typeface="Arial"/>
              <a:buNone/>
            </a:pPr>
            <a:r>
              <a:rPr b="0" i="0" lang="en" sz="1000" u="none" cap="none" strike="noStrike">
                <a:solidFill>
                  <a:schemeClr val="accent5"/>
                </a:solidFill>
                <a:latin typeface="Roboto"/>
                <a:ea typeface="Roboto"/>
                <a:cs typeface="Roboto"/>
                <a:sym typeface="Roboto"/>
              </a:rPr>
              <a:t>Previous record of frequent rides with Uber, Viewed any video from Uber channel, Users who visited the website and the app in the past 7 days, </a:t>
            </a:r>
            <a:r>
              <a:rPr lang="en" sz="1000">
                <a:solidFill>
                  <a:schemeClr val="accent5"/>
                </a:solidFill>
                <a:latin typeface="Roboto"/>
                <a:ea typeface="Roboto"/>
                <a:cs typeface="Roboto"/>
                <a:sym typeface="Roboto"/>
              </a:rPr>
              <a:t>U</a:t>
            </a:r>
            <a:r>
              <a:rPr b="0" i="0" lang="en" sz="1000" u="none" cap="none" strike="noStrike">
                <a:solidFill>
                  <a:schemeClr val="accent5"/>
                </a:solidFill>
                <a:latin typeface="Roboto"/>
                <a:ea typeface="Roboto"/>
                <a:cs typeface="Roboto"/>
                <a:sym typeface="Roboto"/>
              </a:rPr>
              <a:t>sers took an action on the app</a:t>
            </a:r>
            <a:endParaRPr sz="1000"/>
          </a:p>
        </p:txBody>
      </p:sp>
      <p:pic>
        <p:nvPicPr>
          <p:cNvPr id="1178" name="Google Shape;1178;p82"/>
          <p:cNvPicPr preferRelativeResize="0"/>
          <p:nvPr/>
        </p:nvPicPr>
        <p:blipFill>
          <a:blip r:embed="rId3">
            <a:alphaModFix/>
          </a:blip>
          <a:stretch>
            <a:fillRect/>
          </a:stretch>
        </p:blipFill>
        <p:spPr>
          <a:xfrm>
            <a:off x="6204750" y="2662435"/>
            <a:ext cx="2810301" cy="1580778"/>
          </a:xfrm>
          <a:prstGeom prst="rect">
            <a:avLst/>
          </a:prstGeom>
          <a:noFill/>
          <a:ln>
            <a:noFill/>
          </a:ln>
        </p:spPr>
      </p:pic>
      <p:pic>
        <p:nvPicPr>
          <p:cNvPr id="1179" name="Google Shape;1179;p82"/>
          <p:cNvPicPr preferRelativeResize="0"/>
          <p:nvPr/>
        </p:nvPicPr>
        <p:blipFill>
          <a:blip r:embed="rId4">
            <a:alphaModFix/>
          </a:blip>
          <a:stretch>
            <a:fillRect/>
          </a:stretch>
        </p:blipFill>
        <p:spPr>
          <a:xfrm>
            <a:off x="8248050" y="3751850"/>
            <a:ext cx="767002" cy="511199"/>
          </a:xfrm>
          <a:prstGeom prst="rect">
            <a:avLst/>
          </a:prstGeom>
          <a:noFill/>
          <a:ln>
            <a:noFill/>
          </a:ln>
        </p:spPr>
      </p:pic>
      <p:pic>
        <p:nvPicPr>
          <p:cNvPr id="1180" name="Google Shape;1180;p82"/>
          <p:cNvPicPr preferRelativeResize="0"/>
          <p:nvPr/>
        </p:nvPicPr>
        <p:blipFill rotWithShape="1">
          <a:blip r:embed="rId5">
            <a:alphaModFix/>
          </a:blip>
          <a:srcRect b="4388" l="2043" r="2473" t="75680"/>
          <a:stretch/>
        </p:blipFill>
        <p:spPr>
          <a:xfrm>
            <a:off x="6204750" y="4168100"/>
            <a:ext cx="2810301" cy="33547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65"/>
          <p:cNvSpPr txBox="1"/>
          <p:nvPr>
            <p:ph type="title"/>
          </p:nvPr>
        </p:nvSpPr>
        <p:spPr>
          <a:xfrm>
            <a:off x="3505506" y="0"/>
            <a:ext cx="2133000" cy="676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sz="2800"/>
              <a:t>OBJECTIVE</a:t>
            </a:r>
            <a:endParaRPr sz="2800"/>
          </a:p>
        </p:txBody>
      </p:sp>
      <p:sp>
        <p:nvSpPr>
          <p:cNvPr id="322" name="Google Shape;322;p65"/>
          <p:cNvSpPr txBox="1"/>
          <p:nvPr/>
        </p:nvSpPr>
        <p:spPr>
          <a:xfrm>
            <a:off x="1576650" y="539750"/>
            <a:ext cx="5990700" cy="14160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1" i="0" lang="en" sz="1600" u="none" cap="none" strike="noStrike">
                <a:solidFill>
                  <a:schemeClr val="lt1"/>
                </a:solidFill>
              </a:rPr>
              <a:t>Boost revenue for Q3 2021 by 5% with respect to expected revenue following current growth trends</a:t>
            </a:r>
            <a:endParaRPr b="1" i="0" sz="1600" u="none" cap="none" strike="noStrike">
              <a:solidFill>
                <a:schemeClr val="lt1"/>
              </a:solidFill>
            </a:endParaRPr>
          </a:p>
          <a:p>
            <a:pPr indent="0" lvl="0" marL="0" marR="0" rtl="0" algn="ctr">
              <a:lnSpc>
                <a:spcPct val="100000"/>
              </a:lnSpc>
              <a:spcBef>
                <a:spcPts val="0"/>
              </a:spcBef>
              <a:spcAft>
                <a:spcPts val="0"/>
              </a:spcAft>
              <a:buClr>
                <a:srgbClr val="000000"/>
              </a:buClr>
              <a:buSzPts val="1400"/>
              <a:buFont typeface="Arial"/>
              <a:buNone/>
            </a:pPr>
            <a:r>
              <a:t/>
            </a:r>
            <a:endParaRPr b="1" i="0" sz="1600" u="none" cap="none" strike="noStrike">
              <a:solidFill>
                <a:schemeClr val="lt1"/>
              </a:solidFill>
            </a:endParaRPr>
          </a:p>
          <a:p>
            <a:pPr indent="0" lvl="0" marL="0" marR="0" rtl="0" algn="ctr">
              <a:lnSpc>
                <a:spcPct val="100000"/>
              </a:lnSpc>
              <a:spcBef>
                <a:spcPts val="0"/>
              </a:spcBef>
              <a:spcAft>
                <a:spcPts val="0"/>
              </a:spcAft>
              <a:buClr>
                <a:srgbClr val="000000"/>
              </a:buClr>
              <a:buSzPts val="1400"/>
              <a:buFont typeface="Arial"/>
              <a:buNone/>
            </a:pPr>
            <a:r>
              <a:t/>
            </a:r>
            <a:endParaRPr b="1" i="0" sz="1600" u="none" cap="none" strike="noStrike">
              <a:solidFill>
                <a:schemeClr val="lt1"/>
              </a:solidFill>
            </a:endParaRPr>
          </a:p>
          <a:p>
            <a:pPr indent="0" lvl="0" marL="0" marR="0" rtl="0" algn="ctr">
              <a:lnSpc>
                <a:spcPct val="100000"/>
              </a:lnSpc>
              <a:spcBef>
                <a:spcPts val="0"/>
              </a:spcBef>
              <a:spcAft>
                <a:spcPts val="0"/>
              </a:spcAft>
              <a:buClr>
                <a:srgbClr val="000000"/>
              </a:buClr>
              <a:buSzPts val="1400"/>
              <a:buFont typeface="Arial"/>
              <a:buNone/>
            </a:pPr>
            <a:r>
              <a:t/>
            </a:r>
            <a:endParaRPr b="1" i="0" sz="1600" u="none" cap="none" strike="noStrike">
              <a:solidFill>
                <a:schemeClr val="lt1"/>
              </a:solidFill>
            </a:endParaRPr>
          </a:p>
        </p:txBody>
      </p:sp>
      <p:sp>
        <p:nvSpPr>
          <p:cNvPr id="323" name="Google Shape;323;p65"/>
          <p:cNvSpPr txBox="1"/>
          <p:nvPr/>
        </p:nvSpPr>
        <p:spPr>
          <a:xfrm>
            <a:off x="4396675" y="1481450"/>
            <a:ext cx="3858900" cy="615600"/>
          </a:xfrm>
          <a:prstGeom prst="rect">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Arial"/>
                <a:ea typeface="Arial"/>
                <a:cs typeface="Arial"/>
                <a:sym typeface="Arial"/>
              </a:rPr>
              <a:t>Lower trips count</a:t>
            </a:r>
            <a:endParaRPr b="0" i="0" sz="14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Arial"/>
                <a:ea typeface="Arial"/>
                <a:cs typeface="Arial"/>
                <a:sym typeface="Arial"/>
              </a:rPr>
              <a:t>Longer average trip distance</a:t>
            </a:r>
            <a:endParaRPr b="0" i="0" sz="1400" u="none" cap="none" strike="noStrike">
              <a:solidFill>
                <a:schemeClr val="lt1"/>
              </a:solidFill>
              <a:latin typeface="Arial"/>
              <a:ea typeface="Arial"/>
              <a:cs typeface="Arial"/>
              <a:sym typeface="Arial"/>
            </a:endParaRPr>
          </a:p>
        </p:txBody>
      </p:sp>
      <p:sp>
        <p:nvSpPr>
          <p:cNvPr id="324" name="Google Shape;324;p65"/>
          <p:cNvSpPr txBox="1"/>
          <p:nvPr/>
        </p:nvSpPr>
        <p:spPr>
          <a:xfrm>
            <a:off x="824225" y="1500950"/>
            <a:ext cx="2133000" cy="554100"/>
          </a:xfrm>
          <a:prstGeom prst="rect">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200" u="none" cap="none" strike="noStrike">
                <a:solidFill>
                  <a:schemeClr val="lt1"/>
                </a:solidFill>
                <a:latin typeface="Arial"/>
                <a:ea typeface="Arial"/>
                <a:cs typeface="Arial"/>
                <a:sym typeface="Arial"/>
              </a:rPr>
              <a:t>Recovery stage (post lifting of lockdown restrictions)</a:t>
            </a:r>
            <a:endParaRPr b="0" i="0" sz="1200" u="none" cap="none" strike="noStrike">
              <a:solidFill>
                <a:schemeClr val="lt1"/>
              </a:solidFill>
              <a:latin typeface="Arial"/>
              <a:ea typeface="Arial"/>
              <a:cs typeface="Arial"/>
              <a:sym typeface="Arial"/>
            </a:endParaRPr>
          </a:p>
        </p:txBody>
      </p:sp>
      <p:sp>
        <p:nvSpPr>
          <p:cNvPr id="325" name="Google Shape;325;p65"/>
          <p:cNvSpPr txBox="1"/>
          <p:nvPr/>
        </p:nvSpPr>
        <p:spPr>
          <a:xfrm>
            <a:off x="856175" y="2584000"/>
            <a:ext cx="2133000" cy="369300"/>
          </a:xfrm>
          <a:prstGeom prst="rect">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200" u="none" cap="none" strike="noStrike">
                <a:solidFill>
                  <a:schemeClr val="lt1"/>
                </a:solidFill>
                <a:latin typeface="Arial"/>
                <a:ea typeface="Arial"/>
                <a:cs typeface="Arial"/>
                <a:sym typeface="Arial"/>
              </a:rPr>
              <a:t>Post recovery stage</a:t>
            </a:r>
            <a:endParaRPr b="0" i="0" sz="1200" u="none" cap="none" strike="noStrike">
              <a:solidFill>
                <a:schemeClr val="lt1"/>
              </a:solidFill>
              <a:latin typeface="Arial"/>
              <a:ea typeface="Arial"/>
              <a:cs typeface="Arial"/>
              <a:sym typeface="Arial"/>
            </a:endParaRPr>
          </a:p>
        </p:txBody>
      </p:sp>
      <p:sp>
        <p:nvSpPr>
          <p:cNvPr id="326" name="Google Shape;326;p65"/>
          <p:cNvSpPr txBox="1"/>
          <p:nvPr/>
        </p:nvSpPr>
        <p:spPr>
          <a:xfrm>
            <a:off x="4396675" y="2472013"/>
            <a:ext cx="3858900" cy="615600"/>
          </a:xfrm>
          <a:prstGeom prst="rect">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Arial"/>
                <a:ea typeface="Arial"/>
                <a:cs typeface="Arial"/>
                <a:sym typeface="Arial"/>
              </a:rPr>
              <a:t>Higher trips count</a:t>
            </a:r>
            <a:endParaRPr b="0" i="0" sz="14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Arial"/>
                <a:ea typeface="Arial"/>
                <a:cs typeface="Arial"/>
                <a:sym typeface="Arial"/>
              </a:rPr>
              <a:t>Short to medium average trip distance</a:t>
            </a:r>
            <a:endParaRPr b="0" i="0" sz="1400" u="none" cap="none" strike="noStrike">
              <a:solidFill>
                <a:schemeClr val="lt1"/>
              </a:solidFill>
              <a:latin typeface="Arial"/>
              <a:ea typeface="Arial"/>
              <a:cs typeface="Arial"/>
              <a:sym typeface="Arial"/>
            </a:endParaRPr>
          </a:p>
        </p:txBody>
      </p:sp>
      <p:sp>
        <p:nvSpPr>
          <p:cNvPr id="327" name="Google Shape;327;p65"/>
          <p:cNvSpPr txBox="1"/>
          <p:nvPr/>
        </p:nvSpPr>
        <p:spPr>
          <a:xfrm>
            <a:off x="807775" y="3870025"/>
            <a:ext cx="2133000" cy="554100"/>
          </a:xfrm>
          <a:prstGeom prst="rect">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200" u="none" cap="none" strike="noStrike">
                <a:solidFill>
                  <a:schemeClr val="lt1"/>
                </a:solidFill>
                <a:latin typeface="Arial"/>
                <a:ea typeface="Arial"/>
                <a:cs typeface="Arial"/>
                <a:sym typeface="Arial"/>
              </a:rPr>
              <a:t>Q3 2021 - Falls under post recovery stage</a:t>
            </a:r>
            <a:endParaRPr b="0" i="0" sz="1200" u="none" cap="none" strike="noStrike">
              <a:solidFill>
                <a:schemeClr val="lt1"/>
              </a:solidFill>
              <a:latin typeface="Arial"/>
              <a:ea typeface="Arial"/>
              <a:cs typeface="Arial"/>
              <a:sym typeface="Arial"/>
            </a:endParaRPr>
          </a:p>
        </p:txBody>
      </p:sp>
      <p:sp>
        <p:nvSpPr>
          <p:cNvPr id="328" name="Google Shape;328;p65"/>
          <p:cNvSpPr txBox="1"/>
          <p:nvPr/>
        </p:nvSpPr>
        <p:spPr>
          <a:xfrm>
            <a:off x="4396675" y="3300475"/>
            <a:ext cx="3858900" cy="1693200"/>
          </a:xfrm>
          <a:prstGeom prst="rect">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Arial"/>
                <a:ea typeface="Arial"/>
                <a:cs typeface="Arial"/>
                <a:sym typeface="Arial"/>
              </a:rPr>
              <a:t>Focus on growth of trip count as it has a better correlation with revenue growth</a:t>
            </a:r>
            <a:endParaRPr b="0" i="0" sz="14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Arial"/>
                <a:ea typeface="Arial"/>
                <a:cs typeface="Arial"/>
                <a:sym typeface="Arial"/>
              </a:rPr>
              <a:t>Focus on frequent travellers</a:t>
            </a:r>
            <a:endParaRPr b="0" i="0" sz="14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Arial"/>
                <a:ea typeface="Arial"/>
                <a:cs typeface="Arial"/>
                <a:sym typeface="Arial"/>
              </a:rPr>
              <a:t>Emphasis on Covid safety protocols, incentivize frequent travellers</a:t>
            </a:r>
            <a:endParaRPr b="0" i="0" sz="1400" u="none" cap="none" strike="noStrike">
              <a:solidFill>
                <a:schemeClr val="lt1"/>
              </a:solidFill>
              <a:latin typeface="Arial"/>
              <a:ea typeface="Arial"/>
              <a:cs typeface="Arial"/>
              <a:sym typeface="Arial"/>
            </a:endParaRPr>
          </a:p>
        </p:txBody>
      </p:sp>
      <p:sp>
        <p:nvSpPr>
          <p:cNvPr id="329" name="Google Shape;329;p65"/>
          <p:cNvSpPr/>
          <p:nvPr/>
        </p:nvSpPr>
        <p:spPr>
          <a:xfrm>
            <a:off x="3133050" y="1842713"/>
            <a:ext cx="1087800" cy="186900"/>
          </a:xfrm>
          <a:prstGeom prst="rightArrow">
            <a:avLst>
              <a:gd fmla="val 50000" name="adj1"/>
              <a:gd fmla="val 50000" name="adj2"/>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65"/>
          <p:cNvSpPr/>
          <p:nvPr/>
        </p:nvSpPr>
        <p:spPr>
          <a:xfrm>
            <a:off x="3149025" y="2873000"/>
            <a:ext cx="1087800" cy="186900"/>
          </a:xfrm>
          <a:prstGeom prst="rightArrow">
            <a:avLst>
              <a:gd fmla="val 50000" name="adj1"/>
              <a:gd fmla="val 50000" name="adj2"/>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65"/>
          <p:cNvSpPr/>
          <p:nvPr/>
        </p:nvSpPr>
        <p:spPr>
          <a:xfrm>
            <a:off x="3202675" y="4207525"/>
            <a:ext cx="1087800" cy="186900"/>
          </a:xfrm>
          <a:prstGeom prst="rightArrow">
            <a:avLst>
              <a:gd fmla="val 50000" name="adj1"/>
              <a:gd fmla="val 50000" name="adj2"/>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65"/>
          <p:cNvSpPr txBox="1"/>
          <p:nvPr/>
        </p:nvSpPr>
        <p:spPr>
          <a:xfrm>
            <a:off x="3171950" y="1519588"/>
            <a:ext cx="902700" cy="323100"/>
          </a:xfrm>
          <a:prstGeom prst="rect">
            <a:avLst/>
          </a:prstGeom>
          <a:solidFill>
            <a:schemeClr val="lt1"/>
          </a:solidFill>
          <a:ln cap="flat" cmpd="sng" w="952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900"/>
              <a:t>INSIGHT</a:t>
            </a:r>
            <a:endParaRPr sz="700"/>
          </a:p>
        </p:txBody>
      </p:sp>
      <p:sp>
        <p:nvSpPr>
          <p:cNvPr id="333" name="Google Shape;333;p65"/>
          <p:cNvSpPr txBox="1"/>
          <p:nvPr/>
        </p:nvSpPr>
        <p:spPr>
          <a:xfrm>
            <a:off x="3187925" y="2571750"/>
            <a:ext cx="902700" cy="323100"/>
          </a:xfrm>
          <a:prstGeom prst="rect">
            <a:avLst/>
          </a:prstGeom>
          <a:solidFill>
            <a:schemeClr val="lt1"/>
          </a:solidFill>
          <a:ln cap="flat" cmpd="sng" w="952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900"/>
              <a:t>INSIGHT</a:t>
            </a:r>
            <a:endParaRPr sz="700"/>
          </a:p>
        </p:txBody>
      </p:sp>
      <p:sp>
        <p:nvSpPr>
          <p:cNvPr id="334" name="Google Shape;334;p65"/>
          <p:cNvSpPr txBox="1"/>
          <p:nvPr/>
        </p:nvSpPr>
        <p:spPr>
          <a:xfrm>
            <a:off x="3241575" y="3899725"/>
            <a:ext cx="902700" cy="307800"/>
          </a:xfrm>
          <a:prstGeom prst="rect">
            <a:avLst/>
          </a:prstGeom>
          <a:solidFill>
            <a:schemeClr val="lt1"/>
          </a:solidFill>
          <a:ln cap="flat" cmpd="sng" w="952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800"/>
              <a:t>DIRECTION</a:t>
            </a:r>
            <a:endParaRPr sz="600"/>
          </a:p>
        </p:txBody>
      </p:sp>
      <p:sp>
        <p:nvSpPr>
          <p:cNvPr id="335" name="Google Shape;335;p65"/>
          <p:cNvSpPr txBox="1"/>
          <p:nvPr/>
        </p:nvSpPr>
        <p:spPr>
          <a:xfrm>
            <a:off x="189450" y="3408250"/>
            <a:ext cx="902700" cy="307800"/>
          </a:xfrm>
          <a:prstGeom prst="rect">
            <a:avLst/>
          </a:prstGeom>
          <a:solidFill>
            <a:schemeClr val="lt1"/>
          </a:solidFill>
          <a:ln cap="flat" cmpd="sng" w="952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800"/>
              <a:t>EXPECTATION</a:t>
            </a:r>
            <a:endParaRPr sz="600"/>
          </a:p>
        </p:txBody>
      </p:sp>
      <p:sp>
        <p:nvSpPr>
          <p:cNvPr id="336" name="Google Shape;336;p65"/>
          <p:cNvSpPr txBox="1"/>
          <p:nvPr/>
        </p:nvSpPr>
        <p:spPr>
          <a:xfrm>
            <a:off x="75325" y="2119425"/>
            <a:ext cx="902700" cy="400200"/>
          </a:xfrm>
          <a:prstGeom prst="rect">
            <a:avLst/>
          </a:prstGeom>
          <a:solidFill>
            <a:schemeClr val="lt1"/>
          </a:solidFill>
          <a:ln cap="flat" cmpd="sng" w="952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700"/>
              <a:t>PAST OBSERVATIONS</a:t>
            </a:r>
            <a:endParaRPr sz="500"/>
          </a:p>
        </p:txBody>
      </p:sp>
      <p:sp>
        <p:nvSpPr>
          <p:cNvPr id="337" name="Google Shape;337;p65"/>
          <p:cNvSpPr/>
          <p:nvPr/>
        </p:nvSpPr>
        <p:spPr>
          <a:xfrm>
            <a:off x="384825" y="1694775"/>
            <a:ext cx="263700" cy="307800"/>
          </a:xfrm>
          <a:prstGeom prst="bentArrow">
            <a:avLst>
              <a:gd fmla="val 25000" name="adj1"/>
              <a:gd fmla="val 25000" name="adj2"/>
              <a:gd fmla="val 25000" name="adj3"/>
              <a:gd fmla="val 43750" name="adj4"/>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65"/>
          <p:cNvSpPr/>
          <p:nvPr/>
        </p:nvSpPr>
        <p:spPr>
          <a:xfrm flipH="1" rot="10800000">
            <a:off x="432625" y="2636478"/>
            <a:ext cx="263700" cy="272700"/>
          </a:xfrm>
          <a:prstGeom prst="bentArrow">
            <a:avLst>
              <a:gd fmla="val 25000" name="adj1"/>
              <a:gd fmla="val 25000" name="adj2"/>
              <a:gd fmla="val 25000" name="adj3"/>
              <a:gd fmla="val 43750" name="adj4"/>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65"/>
          <p:cNvSpPr/>
          <p:nvPr/>
        </p:nvSpPr>
        <p:spPr>
          <a:xfrm rot="5400000">
            <a:off x="1106500" y="3522900"/>
            <a:ext cx="369900" cy="288600"/>
          </a:xfrm>
          <a:prstGeom prst="bentArrow">
            <a:avLst>
              <a:gd fmla="val 25000" name="adj1"/>
              <a:gd fmla="val 25000" name="adj2"/>
              <a:gd fmla="val 25000" name="adj3"/>
              <a:gd fmla="val 43750" name="adj4"/>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4" name="Shape 1184"/>
        <p:cNvGrpSpPr/>
        <p:nvPr/>
      </p:nvGrpSpPr>
      <p:grpSpPr>
        <a:xfrm>
          <a:off x="0" y="0"/>
          <a:ext cx="0" cy="0"/>
          <a:chOff x="0" y="0"/>
          <a:chExt cx="0" cy="0"/>
        </a:xfrm>
      </p:grpSpPr>
      <p:sp>
        <p:nvSpPr>
          <p:cNvPr id="1185" name="Google Shape;1185;p83"/>
          <p:cNvSpPr txBox="1"/>
          <p:nvPr>
            <p:ph type="title"/>
          </p:nvPr>
        </p:nvSpPr>
        <p:spPr>
          <a:xfrm>
            <a:off x="1062300" y="195443"/>
            <a:ext cx="7019400" cy="566557"/>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
              <a:t>Mobile Advertising Strategy</a:t>
            </a:r>
            <a:endParaRPr/>
          </a:p>
        </p:txBody>
      </p:sp>
      <p:sp>
        <p:nvSpPr>
          <p:cNvPr id="1186" name="Google Shape;1186;p83"/>
          <p:cNvSpPr txBox="1"/>
          <p:nvPr/>
        </p:nvSpPr>
        <p:spPr>
          <a:xfrm>
            <a:off x="194282" y="762000"/>
            <a:ext cx="8810570" cy="566557"/>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2800"/>
              <a:buFont typeface="Arial"/>
              <a:buNone/>
            </a:pPr>
            <a:r>
              <a:rPr b="0" i="0" lang="en" sz="1400" u="none" cap="none" strike="noStrike">
                <a:solidFill>
                  <a:schemeClr val="accent1"/>
                </a:solidFill>
                <a:latin typeface="Roboto Black"/>
                <a:ea typeface="Roboto Black"/>
                <a:cs typeface="Roboto Black"/>
                <a:sym typeface="Roboto Black"/>
              </a:rPr>
              <a:t>Objective: Increase the recency and frequency of rides through the app</a:t>
            </a:r>
            <a:endParaRPr/>
          </a:p>
          <a:p>
            <a:pPr indent="0" lvl="0" marL="0" marR="0" rtl="0" algn="l">
              <a:lnSpc>
                <a:spcPct val="100000"/>
              </a:lnSpc>
              <a:spcBef>
                <a:spcPts val="0"/>
              </a:spcBef>
              <a:spcAft>
                <a:spcPts val="0"/>
              </a:spcAft>
              <a:buClr>
                <a:schemeClr val="dk1"/>
              </a:buClr>
              <a:buSzPts val="2800"/>
              <a:buFont typeface="Arial"/>
              <a:buNone/>
            </a:pPr>
            <a:r>
              <a:rPr b="0" i="0" lang="en" sz="1400" u="none" cap="none" strike="noStrike">
                <a:solidFill>
                  <a:schemeClr val="accent1"/>
                </a:solidFill>
                <a:latin typeface="Roboto Black"/>
                <a:ea typeface="Roboto Black"/>
                <a:cs typeface="Roboto Black"/>
                <a:sym typeface="Roboto Black"/>
              </a:rPr>
              <a:t>Metrics: Number of clicks, Conversion rate, Return on Ads Spent</a:t>
            </a:r>
            <a:endParaRPr/>
          </a:p>
        </p:txBody>
      </p:sp>
      <p:cxnSp>
        <p:nvCxnSpPr>
          <p:cNvPr id="1187" name="Google Shape;1187;p83"/>
          <p:cNvCxnSpPr/>
          <p:nvPr/>
        </p:nvCxnSpPr>
        <p:spPr>
          <a:xfrm>
            <a:off x="4744278" y="1328557"/>
            <a:ext cx="0" cy="3814943"/>
          </a:xfrm>
          <a:prstGeom prst="straightConnector1">
            <a:avLst/>
          </a:prstGeom>
          <a:noFill/>
          <a:ln cap="flat" cmpd="sng" w="12700">
            <a:solidFill>
              <a:schemeClr val="accent1"/>
            </a:solidFill>
            <a:prstDash val="dash"/>
            <a:round/>
            <a:headEnd len="sm" w="sm" type="none"/>
            <a:tailEnd len="sm" w="sm" type="none"/>
          </a:ln>
        </p:spPr>
      </p:cxnSp>
      <p:sp>
        <p:nvSpPr>
          <p:cNvPr id="1188" name="Google Shape;1188;p83"/>
          <p:cNvSpPr txBox="1"/>
          <p:nvPr/>
        </p:nvSpPr>
        <p:spPr>
          <a:xfrm>
            <a:off x="810509" y="1328557"/>
            <a:ext cx="3118756" cy="429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2800"/>
              <a:buFont typeface="Arial"/>
              <a:buNone/>
            </a:pPr>
            <a:r>
              <a:rPr b="0" i="0" lang="en" sz="1600" u="none" cap="none" strike="noStrike">
                <a:solidFill>
                  <a:schemeClr val="accent2"/>
                </a:solidFill>
                <a:latin typeface="Roboto Black"/>
                <a:ea typeface="Roboto Black"/>
                <a:cs typeface="Roboto Black"/>
                <a:sym typeface="Roboto Black"/>
              </a:rPr>
              <a:t>Push Notification</a:t>
            </a:r>
            <a:endParaRPr/>
          </a:p>
        </p:txBody>
      </p:sp>
      <p:sp>
        <p:nvSpPr>
          <p:cNvPr id="1189" name="Google Shape;1189;p83"/>
          <p:cNvSpPr txBox="1"/>
          <p:nvPr/>
        </p:nvSpPr>
        <p:spPr>
          <a:xfrm>
            <a:off x="5435518" y="1328557"/>
            <a:ext cx="3118756" cy="429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2800"/>
              <a:buFont typeface="Arial"/>
              <a:buNone/>
            </a:pPr>
            <a:r>
              <a:rPr b="0" i="0" lang="en" sz="1600" u="none" cap="none" strike="noStrike">
                <a:solidFill>
                  <a:schemeClr val="accent2"/>
                </a:solidFill>
                <a:latin typeface="Roboto Black"/>
                <a:ea typeface="Roboto Black"/>
                <a:cs typeface="Roboto Black"/>
                <a:sym typeface="Roboto Black"/>
              </a:rPr>
              <a:t>Retargeting Ads</a:t>
            </a:r>
            <a:endParaRPr/>
          </a:p>
        </p:txBody>
      </p:sp>
      <p:sp>
        <p:nvSpPr>
          <p:cNvPr id="1190" name="Google Shape;1190;p83"/>
          <p:cNvSpPr txBox="1"/>
          <p:nvPr/>
        </p:nvSpPr>
        <p:spPr>
          <a:xfrm>
            <a:off x="194282" y="1598543"/>
            <a:ext cx="4452729" cy="973207"/>
          </a:xfrm>
          <a:prstGeom prst="rect">
            <a:avLst/>
          </a:prstGeom>
          <a:noFill/>
          <a:ln>
            <a:noFill/>
          </a:ln>
        </p:spPr>
        <p:txBody>
          <a:bodyPr anchorCtr="0" anchor="t" bIns="91425" lIns="91425" spcFirstLastPara="1" rIns="91425" wrap="square" tIns="91425">
            <a:noAutofit/>
          </a:bodyPr>
          <a:lstStyle/>
          <a:p>
            <a:pPr indent="-285750" lvl="0" marL="285750" marR="0" rtl="0" algn="l">
              <a:lnSpc>
                <a:spcPct val="100000"/>
              </a:lnSpc>
              <a:spcBef>
                <a:spcPts val="0"/>
              </a:spcBef>
              <a:spcAft>
                <a:spcPts val="0"/>
              </a:spcAft>
              <a:buClr>
                <a:schemeClr val="accent1"/>
              </a:buClr>
              <a:buSzPts val="1300"/>
              <a:buFont typeface="Arial"/>
              <a:buChar char="•"/>
            </a:pPr>
            <a:r>
              <a:rPr b="0" i="0" lang="en" sz="1300" u="none" cap="none" strike="noStrike">
                <a:solidFill>
                  <a:schemeClr val="accent1"/>
                </a:solidFill>
                <a:latin typeface="Arial"/>
                <a:ea typeface="Arial"/>
                <a:cs typeface="Arial"/>
                <a:sym typeface="Arial"/>
              </a:rPr>
              <a:t>Incomplete transaction reminder</a:t>
            </a:r>
            <a:endParaRPr/>
          </a:p>
          <a:p>
            <a:pPr indent="-285750" lvl="0" marL="285750" marR="0" rtl="0" algn="l">
              <a:lnSpc>
                <a:spcPct val="100000"/>
              </a:lnSpc>
              <a:spcBef>
                <a:spcPts val="0"/>
              </a:spcBef>
              <a:spcAft>
                <a:spcPts val="0"/>
              </a:spcAft>
              <a:buClr>
                <a:schemeClr val="accent1"/>
              </a:buClr>
              <a:buSzPts val="1300"/>
              <a:buFont typeface="Arial"/>
              <a:buChar char="•"/>
            </a:pPr>
            <a:r>
              <a:rPr b="0" i="0" lang="en" sz="1300" u="none" cap="none" strike="noStrike">
                <a:solidFill>
                  <a:schemeClr val="accent1"/>
                </a:solidFill>
                <a:latin typeface="Arial"/>
                <a:ea typeface="Arial"/>
                <a:cs typeface="Arial"/>
                <a:sym typeface="Arial"/>
              </a:rPr>
              <a:t>Personalized notification every morning and evening</a:t>
            </a:r>
            <a:endParaRPr/>
          </a:p>
          <a:p>
            <a:pPr indent="-285750" lvl="0" marL="285750" marR="0" rtl="0" algn="l">
              <a:lnSpc>
                <a:spcPct val="100000"/>
              </a:lnSpc>
              <a:spcBef>
                <a:spcPts val="0"/>
              </a:spcBef>
              <a:spcAft>
                <a:spcPts val="0"/>
              </a:spcAft>
              <a:buClr>
                <a:schemeClr val="accent1"/>
              </a:buClr>
              <a:buSzPts val="1300"/>
              <a:buFont typeface="Arial"/>
              <a:buChar char="•"/>
            </a:pPr>
            <a:r>
              <a:rPr b="0" i="0" lang="en" sz="1300" u="none" cap="none" strike="noStrike">
                <a:solidFill>
                  <a:schemeClr val="accent1"/>
                </a:solidFill>
                <a:latin typeface="Arial"/>
                <a:ea typeface="Arial"/>
                <a:cs typeface="Arial"/>
                <a:sym typeface="Arial"/>
              </a:rPr>
              <a:t>Personalized travel notifications for the weekend</a:t>
            </a:r>
            <a:endParaRPr/>
          </a:p>
          <a:p>
            <a:pPr indent="-285750" lvl="0" marL="285750" marR="0" rtl="0" algn="l">
              <a:lnSpc>
                <a:spcPct val="100000"/>
              </a:lnSpc>
              <a:spcBef>
                <a:spcPts val="0"/>
              </a:spcBef>
              <a:spcAft>
                <a:spcPts val="0"/>
              </a:spcAft>
              <a:buClr>
                <a:schemeClr val="accent1"/>
              </a:buClr>
              <a:buSzPts val="1300"/>
              <a:buFont typeface="Arial"/>
              <a:buChar char="•"/>
            </a:pPr>
            <a:r>
              <a:rPr b="0" i="0" lang="en" sz="1300" u="none" cap="none" strike="noStrike">
                <a:solidFill>
                  <a:schemeClr val="accent1"/>
                </a:solidFill>
                <a:latin typeface="Arial"/>
                <a:ea typeface="Arial"/>
                <a:cs typeface="Arial"/>
                <a:sym typeface="Arial"/>
              </a:rPr>
              <a:t>Moment Marketing</a:t>
            </a:r>
            <a:endParaRPr/>
          </a:p>
        </p:txBody>
      </p:sp>
      <p:sp>
        <p:nvSpPr>
          <p:cNvPr id="1191" name="Google Shape;1191;p83"/>
          <p:cNvSpPr txBox="1"/>
          <p:nvPr/>
        </p:nvSpPr>
        <p:spPr>
          <a:xfrm>
            <a:off x="4841546" y="1746829"/>
            <a:ext cx="4452729" cy="566557"/>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i="0" lang="en" sz="1300" u="none" cap="none" strike="noStrike">
                <a:solidFill>
                  <a:schemeClr val="accent1"/>
                </a:solidFill>
                <a:latin typeface="Arial"/>
                <a:ea typeface="Arial"/>
                <a:cs typeface="Arial"/>
                <a:sym typeface="Arial"/>
              </a:rPr>
              <a:t>In-app Banners and Overlay Ads on apps such as TOI, Spotify, ET Prime, Inshorts </a:t>
            </a:r>
            <a:endParaRPr/>
          </a:p>
        </p:txBody>
      </p:sp>
      <p:pic>
        <p:nvPicPr>
          <p:cNvPr id="1192" name="Google Shape;1192;p83"/>
          <p:cNvPicPr preferRelativeResize="0"/>
          <p:nvPr/>
        </p:nvPicPr>
        <p:blipFill rotWithShape="1">
          <a:blip r:embed="rId3">
            <a:alphaModFix/>
          </a:blip>
          <a:srcRect b="0" l="0" r="0" t="0"/>
          <a:stretch/>
        </p:blipFill>
        <p:spPr>
          <a:xfrm>
            <a:off x="6122752" y="2571750"/>
            <a:ext cx="1890316" cy="1578651"/>
          </a:xfrm>
          <a:prstGeom prst="rect">
            <a:avLst/>
          </a:prstGeom>
          <a:noFill/>
          <a:ln>
            <a:noFill/>
          </a:ln>
        </p:spPr>
      </p:pic>
      <p:pic>
        <p:nvPicPr>
          <p:cNvPr id="1193" name="Google Shape;1193;p83"/>
          <p:cNvPicPr preferRelativeResize="0"/>
          <p:nvPr/>
        </p:nvPicPr>
        <p:blipFill rotWithShape="1">
          <a:blip r:embed="rId4">
            <a:alphaModFix/>
          </a:blip>
          <a:srcRect b="14310" l="3467" r="15606" t="9178"/>
          <a:stretch/>
        </p:blipFill>
        <p:spPr>
          <a:xfrm>
            <a:off x="194282" y="2666118"/>
            <a:ext cx="2862830" cy="642730"/>
          </a:xfrm>
          <a:prstGeom prst="rect">
            <a:avLst/>
          </a:prstGeom>
          <a:noFill/>
          <a:ln>
            <a:noFill/>
          </a:ln>
        </p:spPr>
      </p:pic>
      <p:pic>
        <p:nvPicPr>
          <p:cNvPr id="1194" name="Google Shape;1194;p83"/>
          <p:cNvPicPr preferRelativeResize="0"/>
          <p:nvPr/>
        </p:nvPicPr>
        <p:blipFill rotWithShape="1">
          <a:blip r:embed="rId4">
            <a:alphaModFix/>
          </a:blip>
          <a:srcRect b="14310" l="3467" r="15606" t="9178"/>
          <a:stretch/>
        </p:blipFill>
        <p:spPr>
          <a:xfrm>
            <a:off x="1536893" y="3507671"/>
            <a:ext cx="2862830" cy="642730"/>
          </a:xfrm>
          <a:prstGeom prst="rect">
            <a:avLst/>
          </a:prstGeom>
          <a:noFill/>
          <a:ln>
            <a:noFill/>
          </a:ln>
        </p:spPr>
      </p:pic>
      <p:pic>
        <p:nvPicPr>
          <p:cNvPr id="1195" name="Google Shape;1195;p83"/>
          <p:cNvPicPr preferRelativeResize="0"/>
          <p:nvPr/>
        </p:nvPicPr>
        <p:blipFill rotWithShape="1">
          <a:blip r:embed="rId4">
            <a:alphaModFix/>
          </a:blip>
          <a:srcRect b="14310" l="3467" r="15606" t="9178"/>
          <a:stretch/>
        </p:blipFill>
        <p:spPr>
          <a:xfrm>
            <a:off x="194282" y="4381500"/>
            <a:ext cx="2862830" cy="642730"/>
          </a:xfrm>
          <a:prstGeom prst="rect">
            <a:avLst/>
          </a:prstGeom>
          <a:noFill/>
          <a:ln>
            <a:noFill/>
          </a:ln>
        </p:spPr>
      </p:pic>
      <p:sp>
        <p:nvSpPr>
          <p:cNvPr id="1196" name="Google Shape;1196;p83"/>
          <p:cNvSpPr/>
          <p:nvPr/>
        </p:nvSpPr>
        <p:spPr>
          <a:xfrm>
            <a:off x="2020958" y="3539947"/>
            <a:ext cx="2378765" cy="528470"/>
          </a:xfrm>
          <a:prstGeom prst="rect">
            <a:avLst/>
          </a:prstGeom>
          <a:solidFill>
            <a:srgbClr val="FAFAF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 sz="1100" u="none" cap="none" strike="noStrike">
                <a:solidFill>
                  <a:srgbClr val="09091A"/>
                </a:solidFill>
                <a:latin typeface="Calibri"/>
                <a:ea typeface="Calibri"/>
                <a:cs typeface="Calibri"/>
                <a:sym typeface="Calibri"/>
              </a:rPr>
              <a:t>Hey Raj! Planning on going to Dadar? </a:t>
            </a:r>
            <a:endParaRPr/>
          </a:p>
          <a:p>
            <a:pPr indent="0" lvl="0" marL="0" marR="0" rtl="0" algn="ctr">
              <a:lnSpc>
                <a:spcPct val="100000"/>
              </a:lnSpc>
              <a:spcBef>
                <a:spcPts val="0"/>
              </a:spcBef>
              <a:spcAft>
                <a:spcPts val="0"/>
              </a:spcAft>
              <a:buNone/>
            </a:pPr>
            <a:r>
              <a:rPr b="1" i="0" lang="en" sz="1100" u="none" cap="none" strike="noStrike">
                <a:solidFill>
                  <a:srgbClr val="BCBCC3"/>
                </a:solidFill>
                <a:latin typeface="Calibri"/>
                <a:ea typeface="Calibri"/>
                <a:cs typeface="Calibri"/>
                <a:sym typeface="Calibri"/>
              </a:rPr>
              <a:t>Travel Safely with Uber</a:t>
            </a:r>
            <a:endParaRPr/>
          </a:p>
          <a:p>
            <a:pPr indent="0" lvl="0" marL="0" marR="0" rtl="0" algn="ctr">
              <a:lnSpc>
                <a:spcPct val="100000"/>
              </a:lnSpc>
              <a:spcBef>
                <a:spcPts val="0"/>
              </a:spcBef>
              <a:spcAft>
                <a:spcPts val="0"/>
              </a:spcAft>
              <a:buNone/>
            </a:pPr>
            <a:r>
              <a:rPr b="1" i="0" lang="en" sz="1100" u="none" cap="none" strike="noStrike">
                <a:solidFill>
                  <a:srgbClr val="09091A"/>
                </a:solidFill>
                <a:latin typeface="Calibri"/>
                <a:ea typeface="Calibri"/>
                <a:cs typeface="Calibri"/>
                <a:sym typeface="Calibri"/>
              </a:rPr>
              <a:t>Use Code COVID100 for ₹100 off</a:t>
            </a:r>
            <a:endParaRPr/>
          </a:p>
        </p:txBody>
      </p:sp>
      <p:sp>
        <p:nvSpPr>
          <p:cNvPr id="1197" name="Google Shape;1197;p83"/>
          <p:cNvSpPr/>
          <p:nvPr/>
        </p:nvSpPr>
        <p:spPr>
          <a:xfrm>
            <a:off x="678347" y="4525617"/>
            <a:ext cx="2378765" cy="498613"/>
          </a:xfrm>
          <a:prstGeom prst="rect">
            <a:avLst/>
          </a:prstGeom>
          <a:solidFill>
            <a:srgbClr val="FAFAF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 sz="1100" u="none" cap="none" strike="noStrike">
                <a:solidFill>
                  <a:srgbClr val="09091A"/>
                </a:solidFill>
                <a:latin typeface="Calibri"/>
                <a:ea typeface="Calibri"/>
                <a:cs typeface="Calibri"/>
                <a:sym typeface="Calibri"/>
              </a:rPr>
              <a:t>Anxious over getting the new variant?</a:t>
            </a:r>
            <a:endParaRPr/>
          </a:p>
          <a:p>
            <a:pPr indent="0" lvl="0" marL="0" marR="0" rtl="0" algn="ctr">
              <a:lnSpc>
                <a:spcPct val="100000"/>
              </a:lnSpc>
              <a:spcBef>
                <a:spcPts val="0"/>
              </a:spcBef>
              <a:spcAft>
                <a:spcPts val="0"/>
              </a:spcAft>
              <a:buNone/>
            </a:pPr>
            <a:r>
              <a:rPr b="1" i="0" lang="en" sz="1100" u="none" cap="none" strike="noStrike">
                <a:solidFill>
                  <a:srgbClr val="797979"/>
                </a:solidFill>
                <a:latin typeface="Calibri"/>
                <a:ea typeface="Calibri"/>
                <a:cs typeface="Calibri"/>
                <a:sym typeface="Calibri"/>
              </a:rPr>
              <a:t>Uber drivers have face cover checks and all healthy &amp; safety materials. Book your Uber </a:t>
            </a:r>
            <a:endParaRPr/>
          </a:p>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1" name="Shape 1201"/>
        <p:cNvGrpSpPr/>
        <p:nvPr/>
      </p:nvGrpSpPr>
      <p:grpSpPr>
        <a:xfrm>
          <a:off x="0" y="0"/>
          <a:ext cx="0" cy="0"/>
          <a:chOff x="0" y="0"/>
          <a:chExt cx="0" cy="0"/>
        </a:xfrm>
      </p:grpSpPr>
      <p:sp>
        <p:nvSpPr>
          <p:cNvPr id="1202" name="Google Shape;1202;p84"/>
          <p:cNvSpPr txBox="1"/>
          <p:nvPr>
            <p:ph type="title"/>
          </p:nvPr>
        </p:nvSpPr>
        <p:spPr>
          <a:xfrm>
            <a:off x="2367612" y="0"/>
            <a:ext cx="4552800" cy="676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sz="2800"/>
              <a:t>DISPLAY ADS STRATEGY</a:t>
            </a:r>
            <a:endParaRPr sz="2800"/>
          </a:p>
        </p:txBody>
      </p:sp>
      <p:sp>
        <p:nvSpPr>
          <p:cNvPr id="1203" name="Google Shape;1203;p84"/>
          <p:cNvSpPr txBox="1"/>
          <p:nvPr/>
        </p:nvSpPr>
        <p:spPr>
          <a:xfrm>
            <a:off x="756900" y="648900"/>
            <a:ext cx="7938900" cy="4587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 sz="1700" u="sng" cap="none" strike="noStrike">
                <a:solidFill>
                  <a:schemeClr val="lt1"/>
                </a:solidFill>
              </a:rPr>
              <a:t>Affinity</a:t>
            </a:r>
            <a:r>
              <a:rPr b="0" i="0" lang="en" sz="1400" u="none" cap="none" strike="noStrike">
                <a:solidFill>
                  <a:schemeClr val="lt1"/>
                </a:solidFill>
                <a:latin typeface="Arial"/>
                <a:ea typeface="Arial"/>
                <a:cs typeface="Arial"/>
                <a:sym typeface="Arial"/>
              </a:rPr>
              <a:t> - </a:t>
            </a:r>
            <a:endParaRPr b="0" i="0" sz="1400" u="none" cap="none" strike="noStrike">
              <a:solidFill>
                <a:schemeClr val="lt1"/>
              </a:solidFill>
              <a:latin typeface="Arial"/>
              <a:ea typeface="Arial"/>
              <a:cs typeface="Arial"/>
              <a:sym typeface="Arial"/>
            </a:endParaRPr>
          </a:p>
          <a:p>
            <a:pPr indent="457200" lvl="0" marL="0" marR="0" rtl="0" algn="l">
              <a:lnSpc>
                <a:spcPct val="100000"/>
              </a:lnSpc>
              <a:spcBef>
                <a:spcPts val="0"/>
              </a:spcBef>
              <a:spcAft>
                <a:spcPts val="0"/>
              </a:spcAft>
              <a:buClr>
                <a:srgbClr val="000000"/>
              </a:buClr>
              <a:buSzPts val="1400"/>
              <a:buFont typeface="Arial"/>
              <a:buNone/>
            </a:pPr>
            <a:r>
              <a:rPr b="1" i="0" lang="en" sz="1400" u="none" cap="none" strike="noStrike">
                <a:solidFill>
                  <a:schemeClr val="lt1"/>
                </a:solidFill>
              </a:rPr>
              <a:t>Habits/Interests</a:t>
            </a:r>
            <a:r>
              <a:rPr b="0" i="0" lang="en" sz="1400" u="none" cap="none" strike="noStrike">
                <a:solidFill>
                  <a:schemeClr val="lt1"/>
                </a:solidFill>
                <a:latin typeface="Arial"/>
                <a:ea typeface="Arial"/>
                <a:cs typeface="Arial"/>
                <a:sym typeface="Arial"/>
              </a:rPr>
              <a:t> - Frequent intra-city travel for professional and social purposes</a:t>
            </a:r>
            <a:endParaRPr b="0" i="0" sz="1400" u="none" cap="none" strike="noStrike">
              <a:solidFill>
                <a:schemeClr val="lt1"/>
              </a:solidFill>
              <a:latin typeface="Arial"/>
              <a:ea typeface="Arial"/>
              <a:cs typeface="Arial"/>
              <a:sym typeface="Arial"/>
            </a:endParaRPr>
          </a:p>
          <a:p>
            <a:pPr indent="457200" lvl="0" marL="0" marR="0" rtl="0" algn="l">
              <a:lnSpc>
                <a:spcPct val="100000"/>
              </a:lnSpc>
              <a:spcBef>
                <a:spcPts val="0"/>
              </a:spcBef>
              <a:spcAft>
                <a:spcPts val="0"/>
              </a:spcAft>
              <a:buClr>
                <a:srgbClr val="000000"/>
              </a:buClr>
              <a:buSzPts val="1400"/>
              <a:buFont typeface="Arial"/>
              <a:buNone/>
            </a:pPr>
            <a:r>
              <a:rPr b="1" i="0" lang="en" sz="1400" u="none" cap="none" strike="noStrike">
                <a:solidFill>
                  <a:schemeClr val="lt1"/>
                </a:solidFill>
              </a:rPr>
              <a:t>Demographics</a:t>
            </a:r>
            <a:r>
              <a:rPr b="0" i="0" lang="en" sz="1400" u="none" cap="none" strike="noStrike">
                <a:solidFill>
                  <a:schemeClr val="lt1"/>
                </a:solidFill>
                <a:latin typeface="Arial"/>
                <a:ea typeface="Arial"/>
                <a:cs typeface="Arial"/>
                <a:sym typeface="Arial"/>
              </a:rPr>
              <a:t> - Aged 18-35, both males and females, Annual income 6 lakhs and above</a:t>
            </a:r>
            <a:endParaRPr b="0" i="0" sz="1400" u="none" cap="none" strike="noStrike">
              <a:solidFill>
                <a:schemeClr val="lt1"/>
              </a:solidFill>
              <a:latin typeface="Arial"/>
              <a:ea typeface="Arial"/>
              <a:cs typeface="Arial"/>
              <a:sym typeface="Arial"/>
            </a:endParaRPr>
          </a:p>
          <a:p>
            <a:pPr indent="457200" lvl="0" marL="0" marR="0" rtl="0" algn="l">
              <a:lnSpc>
                <a:spcPct val="100000"/>
              </a:lnSpc>
              <a:spcBef>
                <a:spcPts val="0"/>
              </a:spcBef>
              <a:spcAft>
                <a:spcPts val="0"/>
              </a:spcAft>
              <a:buClr>
                <a:srgbClr val="000000"/>
              </a:buClr>
              <a:buSzPts val="1400"/>
              <a:buFont typeface="Arial"/>
              <a:buNone/>
            </a:pPr>
            <a:r>
              <a:rPr b="1" i="0" lang="en" sz="1400" u="none" cap="none" strike="noStrike">
                <a:solidFill>
                  <a:schemeClr val="lt1"/>
                </a:solidFill>
              </a:rPr>
              <a:t>Life events</a:t>
            </a:r>
            <a:r>
              <a:rPr b="0" i="0" lang="en" sz="1400" u="none" cap="none" strike="noStrike">
                <a:solidFill>
                  <a:schemeClr val="lt1"/>
                </a:solidFill>
                <a:latin typeface="Arial"/>
                <a:ea typeface="Arial"/>
                <a:cs typeface="Arial"/>
                <a:sym typeface="Arial"/>
              </a:rPr>
              <a:t> - Recently moved to a new city</a:t>
            </a:r>
            <a:endParaRPr b="0" i="0" sz="1400" u="none" cap="none" strike="noStrike">
              <a:solidFill>
                <a:schemeClr val="lt1"/>
              </a:solidFill>
              <a:latin typeface="Arial"/>
              <a:ea typeface="Arial"/>
              <a:cs typeface="Arial"/>
              <a:sym typeface="Arial"/>
            </a:endParaRPr>
          </a:p>
          <a:p>
            <a:pPr indent="457200" lvl="0" marL="0" marR="0" rtl="0" algn="l">
              <a:lnSpc>
                <a:spcPct val="100000"/>
              </a:lnSpc>
              <a:spcBef>
                <a:spcPts val="0"/>
              </a:spcBef>
              <a:spcAft>
                <a:spcPts val="0"/>
              </a:spcAft>
              <a:buClr>
                <a:srgbClr val="000000"/>
              </a:buClr>
              <a:buSzPts val="1400"/>
              <a:buFont typeface="Arial"/>
              <a:buNone/>
            </a:pPr>
            <a:r>
              <a:rPr b="1" i="0" lang="en" sz="1400" u="none" cap="none" strike="noStrike">
                <a:solidFill>
                  <a:schemeClr val="lt1"/>
                </a:solidFill>
              </a:rPr>
              <a:t>In-market</a:t>
            </a:r>
            <a:r>
              <a:rPr b="0" i="0" lang="en" sz="1400" u="none" cap="none" strike="noStrike">
                <a:solidFill>
                  <a:schemeClr val="lt1"/>
                </a:solidFill>
                <a:latin typeface="Arial"/>
                <a:ea typeface="Arial"/>
                <a:cs typeface="Arial"/>
                <a:sym typeface="Arial"/>
              </a:rPr>
              <a:t> - Looking for safer mobility options within budget</a:t>
            </a:r>
            <a:endParaRPr b="0" i="0" sz="1400" u="none" cap="none" strike="noStrike">
              <a:solidFill>
                <a:schemeClr val="lt1"/>
              </a:solidFill>
              <a:latin typeface="Arial"/>
              <a:ea typeface="Arial"/>
              <a:cs typeface="Arial"/>
              <a:sym typeface="Arial"/>
            </a:endParaRPr>
          </a:p>
          <a:p>
            <a:pPr indent="457200" lvl="0" marL="0" marR="0" rtl="0" algn="l">
              <a:lnSpc>
                <a:spcPct val="100000"/>
              </a:lnSpc>
              <a:spcBef>
                <a:spcPts val="0"/>
              </a:spcBef>
              <a:spcAft>
                <a:spcPts val="0"/>
              </a:spcAft>
              <a:buClr>
                <a:srgbClr val="000000"/>
              </a:buClr>
              <a:buSzPts val="1400"/>
              <a:buFont typeface="Arial"/>
              <a:buNone/>
            </a:pPr>
            <a:r>
              <a:rPr b="1" i="0" lang="en" sz="1400" u="none" cap="none" strike="noStrike">
                <a:solidFill>
                  <a:schemeClr val="lt1"/>
                </a:solidFill>
              </a:rPr>
              <a:t>Remarketing and customer match</a:t>
            </a:r>
            <a:r>
              <a:rPr b="0" i="0" lang="en" sz="1400" u="none" cap="none" strike="noStrike">
                <a:solidFill>
                  <a:schemeClr val="lt1"/>
                </a:solidFill>
                <a:latin typeface="Arial"/>
                <a:ea typeface="Arial"/>
                <a:cs typeface="Arial"/>
                <a:sym typeface="Arial"/>
              </a:rPr>
              <a:t> - Previous record of frequent rides with Uber</a:t>
            </a:r>
            <a:endParaRPr b="0" i="0" sz="1400" u="none" cap="none" strike="noStrike">
              <a:solidFill>
                <a:schemeClr val="lt1"/>
              </a:solidFill>
              <a:latin typeface="Arial"/>
              <a:ea typeface="Arial"/>
              <a:cs typeface="Arial"/>
              <a:sym typeface="Arial"/>
            </a:endParaRPr>
          </a:p>
          <a:p>
            <a:pPr indent="45720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1" i="0" lang="en" sz="1700" u="sng" cap="none" strike="noStrike">
                <a:solidFill>
                  <a:schemeClr val="lt1"/>
                </a:solidFill>
              </a:rPr>
              <a:t>Custom Audience (based on above interests)</a:t>
            </a:r>
            <a:endParaRPr b="1" i="0" sz="1700" u="sng" cap="none" strike="noStrike">
              <a:solidFill>
                <a:schemeClr val="lt1"/>
              </a:solidFil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Arial"/>
                <a:ea typeface="Arial"/>
                <a:cs typeface="Arial"/>
                <a:sym typeface="Arial"/>
              </a:rPr>
              <a:t>	</a:t>
            </a:r>
            <a:r>
              <a:rPr b="1" i="0" lang="en" sz="1400" u="none" cap="none" strike="noStrike">
                <a:solidFill>
                  <a:schemeClr val="lt1"/>
                </a:solidFill>
              </a:rPr>
              <a:t>Keywords</a:t>
            </a:r>
            <a:r>
              <a:rPr b="0" i="0" lang="en" sz="1400" u="none" cap="none" strike="noStrike">
                <a:solidFill>
                  <a:schemeClr val="lt1"/>
                </a:solidFill>
                <a:latin typeface="Arial"/>
                <a:ea typeface="Arial"/>
                <a:cs typeface="Arial"/>
                <a:sym typeface="Arial"/>
              </a:rPr>
              <a:t> - “covid travel restrictions”, “curfew timings”, “safety precautions covid” , “uber safety protocols”, “ride safely”</a:t>
            </a:r>
            <a:endParaRPr b="0" i="0" sz="14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Arial"/>
                <a:ea typeface="Arial"/>
                <a:cs typeface="Arial"/>
                <a:sym typeface="Arial"/>
              </a:rPr>
              <a:t>	</a:t>
            </a:r>
            <a:r>
              <a:rPr b="1" i="0" lang="en" sz="1400" u="none" cap="none" strike="noStrike">
                <a:solidFill>
                  <a:schemeClr val="lt1"/>
                </a:solidFill>
              </a:rPr>
              <a:t>URLs</a:t>
            </a:r>
            <a:r>
              <a:rPr b="0" i="0" lang="en" sz="1400" u="none" cap="none" strike="noStrike">
                <a:solidFill>
                  <a:schemeClr val="lt1"/>
                </a:solidFill>
                <a:latin typeface="Arial"/>
                <a:ea typeface="Arial"/>
                <a:cs typeface="Arial"/>
                <a:sym typeface="Arial"/>
              </a:rPr>
              <a:t> - Blogs/articles on covid safety precautions, third wave predictions, vaccination status of the country, food services (suggesting restaurants), travel sites and blogs/articles</a:t>
            </a:r>
            <a:endParaRPr b="0" i="0" sz="14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Arial"/>
                <a:ea typeface="Arial"/>
                <a:cs typeface="Arial"/>
                <a:sym typeface="Arial"/>
              </a:rPr>
              <a:t>	</a:t>
            </a:r>
            <a:r>
              <a:rPr b="1" i="0" lang="en" sz="1400" u="none" cap="none" strike="noStrike">
                <a:solidFill>
                  <a:schemeClr val="lt1"/>
                </a:solidFill>
              </a:rPr>
              <a:t>App categories</a:t>
            </a:r>
            <a:r>
              <a:rPr b="0" i="0" lang="en" sz="1400" u="none" cap="none" strike="noStrike">
                <a:solidFill>
                  <a:schemeClr val="lt1"/>
                </a:solidFill>
                <a:latin typeface="Arial"/>
                <a:ea typeface="Arial"/>
                <a:cs typeface="Arial"/>
                <a:sym typeface="Arial"/>
              </a:rPr>
              <a:t> - Food and restaurants, movies, travel</a:t>
            </a:r>
            <a:endParaRPr b="0" i="0" sz="14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Arial"/>
                <a:ea typeface="Arial"/>
                <a:cs typeface="Arial"/>
                <a:sym typeface="Arial"/>
              </a:rPr>
              <a:t>	</a:t>
            </a:r>
            <a:endParaRPr b="0" i="0" sz="14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Arial"/>
                <a:ea typeface="Arial"/>
                <a:cs typeface="Arial"/>
                <a:sym typeface="Arial"/>
              </a:rPr>
              <a:t>	</a:t>
            </a:r>
            <a:endParaRPr b="0" i="0" sz="1400" u="none" cap="none" strike="noStrike">
              <a:solidFill>
                <a:schemeClr val="lt1"/>
              </a:solidFill>
              <a:latin typeface="Arial"/>
              <a:ea typeface="Arial"/>
              <a:cs typeface="Arial"/>
              <a:sym typeface="Arial"/>
            </a:endParaRPr>
          </a:p>
          <a:p>
            <a:pPr indent="45720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a:p>
            <a:pPr indent="45720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a:p>
            <a:pPr indent="45720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7" name="Shape 1207"/>
        <p:cNvGrpSpPr/>
        <p:nvPr/>
      </p:nvGrpSpPr>
      <p:grpSpPr>
        <a:xfrm>
          <a:off x="0" y="0"/>
          <a:ext cx="0" cy="0"/>
          <a:chOff x="0" y="0"/>
          <a:chExt cx="0" cy="0"/>
        </a:xfrm>
      </p:grpSpPr>
      <p:pic>
        <p:nvPicPr>
          <p:cNvPr id="1208" name="Google Shape;1208;p85"/>
          <p:cNvPicPr preferRelativeResize="0"/>
          <p:nvPr/>
        </p:nvPicPr>
        <p:blipFill rotWithShape="1">
          <a:blip r:embed="rId3">
            <a:alphaModFix/>
          </a:blip>
          <a:srcRect b="0" l="0" r="0" t="0"/>
          <a:stretch/>
        </p:blipFill>
        <p:spPr>
          <a:xfrm>
            <a:off x="539910" y="2669434"/>
            <a:ext cx="2798765" cy="929303"/>
          </a:xfrm>
          <a:prstGeom prst="rect">
            <a:avLst/>
          </a:prstGeom>
          <a:noFill/>
          <a:ln>
            <a:noFill/>
          </a:ln>
        </p:spPr>
      </p:pic>
      <p:pic>
        <p:nvPicPr>
          <p:cNvPr id="1209" name="Google Shape;1209;p85"/>
          <p:cNvPicPr preferRelativeResize="0"/>
          <p:nvPr/>
        </p:nvPicPr>
        <p:blipFill rotWithShape="1">
          <a:blip r:embed="rId4">
            <a:alphaModFix/>
          </a:blip>
          <a:srcRect b="0" l="0" r="0" t="0"/>
          <a:stretch/>
        </p:blipFill>
        <p:spPr>
          <a:xfrm>
            <a:off x="539910" y="3845538"/>
            <a:ext cx="2802253" cy="954097"/>
          </a:xfrm>
          <a:prstGeom prst="rect">
            <a:avLst/>
          </a:prstGeom>
          <a:noFill/>
          <a:ln>
            <a:noFill/>
          </a:ln>
        </p:spPr>
      </p:pic>
      <p:pic>
        <p:nvPicPr>
          <p:cNvPr id="1210" name="Google Shape;1210;p85"/>
          <p:cNvPicPr preferRelativeResize="0"/>
          <p:nvPr/>
        </p:nvPicPr>
        <p:blipFill rotWithShape="1">
          <a:blip r:embed="rId5">
            <a:alphaModFix/>
          </a:blip>
          <a:srcRect b="0" l="0" r="0" t="0"/>
          <a:stretch/>
        </p:blipFill>
        <p:spPr>
          <a:xfrm>
            <a:off x="3471076" y="3852108"/>
            <a:ext cx="2882734" cy="946571"/>
          </a:xfrm>
          <a:prstGeom prst="rect">
            <a:avLst/>
          </a:prstGeom>
          <a:noFill/>
          <a:ln>
            <a:noFill/>
          </a:ln>
        </p:spPr>
      </p:pic>
      <p:pic>
        <p:nvPicPr>
          <p:cNvPr id="1211" name="Google Shape;1211;p85"/>
          <p:cNvPicPr preferRelativeResize="0"/>
          <p:nvPr/>
        </p:nvPicPr>
        <p:blipFill rotWithShape="1">
          <a:blip r:embed="rId6">
            <a:alphaModFix/>
          </a:blip>
          <a:srcRect b="0" l="0" r="0" t="0"/>
          <a:stretch/>
        </p:blipFill>
        <p:spPr>
          <a:xfrm>
            <a:off x="539910" y="1455903"/>
            <a:ext cx="2798765" cy="988054"/>
          </a:xfrm>
          <a:prstGeom prst="rect">
            <a:avLst/>
          </a:prstGeom>
          <a:noFill/>
          <a:ln>
            <a:noFill/>
          </a:ln>
        </p:spPr>
      </p:pic>
      <p:pic>
        <p:nvPicPr>
          <p:cNvPr id="1212" name="Google Shape;1212;p85"/>
          <p:cNvPicPr preferRelativeResize="0"/>
          <p:nvPr/>
        </p:nvPicPr>
        <p:blipFill rotWithShape="1">
          <a:blip r:embed="rId7">
            <a:alphaModFix/>
          </a:blip>
          <a:srcRect b="0" l="0" r="0" t="0"/>
          <a:stretch/>
        </p:blipFill>
        <p:spPr>
          <a:xfrm>
            <a:off x="3471075" y="1429252"/>
            <a:ext cx="2881612" cy="988101"/>
          </a:xfrm>
          <a:prstGeom prst="rect">
            <a:avLst/>
          </a:prstGeom>
          <a:noFill/>
          <a:ln>
            <a:noFill/>
          </a:ln>
        </p:spPr>
      </p:pic>
      <p:pic>
        <p:nvPicPr>
          <p:cNvPr id="1213" name="Google Shape;1213;p85"/>
          <p:cNvPicPr preferRelativeResize="0"/>
          <p:nvPr/>
        </p:nvPicPr>
        <p:blipFill rotWithShape="1">
          <a:blip r:embed="rId8">
            <a:alphaModFix/>
          </a:blip>
          <a:srcRect b="0" l="0" r="0" t="0"/>
          <a:stretch/>
        </p:blipFill>
        <p:spPr>
          <a:xfrm>
            <a:off x="3471075" y="2671027"/>
            <a:ext cx="2881612" cy="927710"/>
          </a:xfrm>
          <a:prstGeom prst="rect">
            <a:avLst/>
          </a:prstGeom>
          <a:noFill/>
          <a:ln>
            <a:noFill/>
          </a:ln>
        </p:spPr>
      </p:pic>
      <p:pic>
        <p:nvPicPr>
          <p:cNvPr id="1214" name="Google Shape;1214;p85"/>
          <p:cNvPicPr preferRelativeResize="0"/>
          <p:nvPr/>
        </p:nvPicPr>
        <p:blipFill rotWithShape="1">
          <a:blip r:embed="rId9">
            <a:alphaModFix/>
          </a:blip>
          <a:srcRect b="0" l="0" r="0" t="0"/>
          <a:stretch/>
        </p:blipFill>
        <p:spPr>
          <a:xfrm>
            <a:off x="9627" y="4114257"/>
            <a:ext cx="530283" cy="385496"/>
          </a:xfrm>
          <a:prstGeom prst="rect">
            <a:avLst/>
          </a:prstGeom>
          <a:noFill/>
          <a:ln>
            <a:noFill/>
          </a:ln>
        </p:spPr>
      </p:pic>
      <p:pic>
        <p:nvPicPr>
          <p:cNvPr id="1215" name="Google Shape;1215;p85"/>
          <p:cNvPicPr preferRelativeResize="0"/>
          <p:nvPr/>
        </p:nvPicPr>
        <p:blipFill rotWithShape="1">
          <a:blip r:embed="rId10">
            <a:alphaModFix/>
          </a:blip>
          <a:srcRect b="0" l="0" r="0" t="0"/>
          <a:stretch/>
        </p:blipFill>
        <p:spPr>
          <a:xfrm>
            <a:off x="-124889" y="2908937"/>
            <a:ext cx="790353" cy="445019"/>
          </a:xfrm>
          <a:prstGeom prst="rect">
            <a:avLst/>
          </a:prstGeom>
          <a:noFill/>
          <a:ln>
            <a:noFill/>
          </a:ln>
        </p:spPr>
      </p:pic>
      <p:pic>
        <p:nvPicPr>
          <p:cNvPr id="1216" name="Google Shape;1216;p85"/>
          <p:cNvPicPr preferRelativeResize="0"/>
          <p:nvPr/>
        </p:nvPicPr>
        <p:blipFill rotWithShape="1">
          <a:blip r:embed="rId11">
            <a:alphaModFix/>
          </a:blip>
          <a:srcRect b="0" l="0" r="0" t="0"/>
          <a:stretch/>
        </p:blipFill>
        <p:spPr>
          <a:xfrm>
            <a:off x="85490" y="1751829"/>
            <a:ext cx="369597" cy="369597"/>
          </a:xfrm>
          <a:prstGeom prst="rect">
            <a:avLst/>
          </a:prstGeom>
          <a:noFill/>
          <a:ln>
            <a:noFill/>
          </a:ln>
        </p:spPr>
      </p:pic>
      <p:sp>
        <p:nvSpPr>
          <p:cNvPr id="1217" name="Google Shape;1217;p85"/>
          <p:cNvSpPr txBox="1"/>
          <p:nvPr>
            <p:ph type="title"/>
          </p:nvPr>
        </p:nvSpPr>
        <p:spPr>
          <a:xfrm>
            <a:off x="2188572" y="117740"/>
            <a:ext cx="4954468" cy="620785"/>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SOCIAL MEDIA ANALYTICS</a:t>
            </a:r>
            <a:endParaRPr/>
          </a:p>
        </p:txBody>
      </p:sp>
      <p:grpSp>
        <p:nvGrpSpPr>
          <p:cNvPr id="1218" name="Google Shape;1218;p85"/>
          <p:cNvGrpSpPr/>
          <p:nvPr/>
        </p:nvGrpSpPr>
        <p:grpSpPr>
          <a:xfrm>
            <a:off x="4339360" y="1884815"/>
            <a:ext cx="4639088" cy="2561237"/>
            <a:chOff x="-2143363" y="-331795"/>
            <a:chExt cx="4639088" cy="2561237"/>
          </a:xfrm>
        </p:grpSpPr>
        <p:sp>
          <p:nvSpPr>
            <p:cNvPr id="1219" name="Google Shape;1219;p85"/>
            <p:cNvSpPr/>
            <p:nvPr/>
          </p:nvSpPr>
          <p:spPr>
            <a:xfrm>
              <a:off x="-2143363" y="-331795"/>
              <a:ext cx="2561237" cy="2561237"/>
            </a:xfrm>
            <a:prstGeom prst="blockArc">
              <a:avLst>
                <a:gd fmla="val 18900000" name="adj1"/>
                <a:gd fmla="val 2700000" name="adj2"/>
                <a:gd fmla="val 843" name="adj3"/>
              </a:avLst>
            </a:prstGeom>
            <a:noFill/>
            <a:ln cap="flat" cmpd="sng" w="25400">
              <a:solidFill>
                <a:srgbClr val="BFBFB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85"/>
            <p:cNvSpPr/>
            <p:nvPr/>
          </p:nvSpPr>
          <p:spPr>
            <a:xfrm>
              <a:off x="268609" y="189764"/>
              <a:ext cx="2227116" cy="379529"/>
            </a:xfrm>
            <a:prstGeom prst="rect">
              <a:avLst/>
            </a:prstGeom>
            <a:solidFill>
              <a:schemeClr val="accent1"/>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85"/>
            <p:cNvSpPr txBox="1"/>
            <p:nvPr/>
          </p:nvSpPr>
          <p:spPr>
            <a:xfrm>
              <a:off x="268609" y="189764"/>
              <a:ext cx="2227116" cy="379529"/>
            </a:xfrm>
            <a:prstGeom prst="rect">
              <a:avLst/>
            </a:prstGeom>
            <a:noFill/>
            <a:ln>
              <a:noFill/>
            </a:ln>
          </p:spPr>
          <p:txBody>
            <a:bodyPr anchorCtr="0" anchor="ctr" bIns="20300" lIns="301250" spcFirstLastPara="1" rIns="20300" wrap="square" tIns="20300">
              <a:noAutofit/>
            </a:bodyPr>
            <a:lstStyle/>
            <a:p>
              <a:pPr indent="0" lvl="0" marL="0" marR="0" rtl="0" algn="l">
                <a:lnSpc>
                  <a:spcPct val="90000"/>
                </a:lnSpc>
                <a:spcBef>
                  <a:spcPts val="0"/>
                </a:spcBef>
                <a:spcAft>
                  <a:spcPts val="0"/>
                </a:spcAft>
                <a:buNone/>
              </a:pPr>
              <a:r>
                <a:rPr b="0" i="0" lang="en" sz="800" u="none" cap="none" strike="noStrike">
                  <a:solidFill>
                    <a:schemeClr val="dk1"/>
                  </a:solidFill>
                  <a:latin typeface="Arial"/>
                  <a:ea typeface="Arial"/>
                  <a:cs typeface="Arial"/>
                  <a:sym typeface="Arial"/>
                </a:rPr>
                <a:t>Have a great potential on Twitter, as compared to Ola. Can leverage the platform.</a:t>
              </a:r>
              <a:endParaRPr b="0" i="0" sz="800" u="none" cap="none" strike="noStrike">
                <a:solidFill>
                  <a:schemeClr val="dk1"/>
                </a:solidFill>
                <a:latin typeface="Arial"/>
                <a:ea typeface="Arial"/>
                <a:cs typeface="Arial"/>
                <a:sym typeface="Arial"/>
              </a:endParaRPr>
            </a:p>
          </p:txBody>
        </p:sp>
        <p:sp>
          <p:nvSpPr>
            <p:cNvPr id="1222" name="Google Shape;1222;p85"/>
            <p:cNvSpPr/>
            <p:nvPr/>
          </p:nvSpPr>
          <p:spPr>
            <a:xfrm>
              <a:off x="31403" y="142323"/>
              <a:ext cx="474411" cy="474411"/>
            </a:xfrm>
            <a:prstGeom prst="ellipse">
              <a:avLst/>
            </a:prstGeom>
            <a:solidFill>
              <a:schemeClr val="lt1"/>
            </a:solidFill>
            <a:ln cap="flat" cmpd="sng" w="254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85"/>
            <p:cNvSpPr/>
            <p:nvPr/>
          </p:nvSpPr>
          <p:spPr>
            <a:xfrm>
              <a:off x="406568" y="759058"/>
              <a:ext cx="2089157" cy="379529"/>
            </a:xfrm>
            <a:prstGeom prst="rect">
              <a:avLst/>
            </a:prstGeom>
            <a:solidFill>
              <a:schemeClr val="accent1"/>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85"/>
            <p:cNvSpPr txBox="1"/>
            <p:nvPr/>
          </p:nvSpPr>
          <p:spPr>
            <a:xfrm>
              <a:off x="406568" y="759058"/>
              <a:ext cx="2089157" cy="379529"/>
            </a:xfrm>
            <a:prstGeom prst="rect">
              <a:avLst/>
            </a:prstGeom>
            <a:noFill/>
            <a:ln>
              <a:noFill/>
            </a:ln>
          </p:spPr>
          <p:txBody>
            <a:bodyPr anchorCtr="0" anchor="ctr" bIns="20300" lIns="301250" spcFirstLastPara="1" rIns="20300" wrap="square" tIns="20300">
              <a:noAutofit/>
            </a:bodyPr>
            <a:lstStyle/>
            <a:p>
              <a:pPr indent="0" lvl="0" marL="0" marR="0" rtl="0" algn="l">
                <a:lnSpc>
                  <a:spcPct val="90000"/>
                </a:lnSpc>
                <a:spcBef>
                  <a:spcPts val="0"/>
                </a:spcBef>
                <a:spcAft>
                  <a:spcPts val="0"/>
                </a:spcAft>
                <a:buNone/>
              </a:pPr>
              <a:r>
                <a:rPr b="0" i="0" lang="en" sz="800" u="none" cap="none" strike="noStrike">
                  <a:solidFill>
                    <a:schemeClr val="dk1"/>
                  </a:solidFill>
                  <a:latin typeface="Arial"/>
                  <a:ea typeface="Arial"/>
                  <a:cs typeface="Arial"/>
                  <a:sym typeface="Arial"/>
                </a:rPr>
                <a:t>On Instagram, the followers gained are constant over a period of time, unless when a campaign is launched.</a:t>
              </a:r>
              <a:endParaRPr b="0" i="0" sz="800" u="none" cap="none" strike="noStrike">
                <a:solidFill>
                  <a:schemeClr val="dk1"/>
                </a:solidFill>
                <a:latin typeface="Arial"/>
                <a:ea typeface="Arial"/>
                <a:cs typeface="Arial"/>
                <a:sym typeface="Arial"/>
              </a:endParaRPr>
            </a:p>
          </p:txBody>
        </p:sp>
        <p:sp>
          <p:nvSpPr>
            <p:cNvPr id="1225" name="Google Shape;1225;p85"/>
            <p:cNvSpPr/>
            <p:nvPr/>
          </p:nvSpPr>
          <p:spPr>
            <a:xfrm>
              <a:off x="169362" y="711617"/>
              <a:ext cx="474411" cy="474411"/>
            </a:xfrm>
            <a:prstGeom prst="ellipse">
              <a:avLst/>
            </a:prstGeom>
            <a:solidFill>
              <a:schemeClr val="lt1"/>
            </a:solidFill>
            <a:ln cap="flat" cmpd="sng" w="254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85"/>
            <p:cNvSpPr/>
            <p:nvPr/>
          </p:nvSpPr>
          <p:spPr>
            <a:xfrm>
              <a:off x="268609" y="1328352"/>
              <a:ext cx="2227116" cy="379529"/>
            </a:xfrm>
            <a:prstGeom prst="rect">
              <a:avLst/>
            </a:prstGeom>
            <a:solidFill>
              <a:schemeClr val="accent1"/>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85"/>
            <p:cNvSpPr txBox="1"/>
            <p:nvPr/>
          </p:nvSpPr>
          <p:spPr>
            <a:xfrm>
              <a:off x="268609" y="1328352"/>
              <a:ext cx="2227116" cy="379529"/>
            </a:xfrm>
            <a:prstGeom prst="rect">
              <a:avLst/>
            </a:prstGeom>
            <a:noFill/>
            <a:ln>
              <a:noFill/>
            </a:ln>
          </p:spPr>
          <p:txBody>
            <a:bodyPr anchorCtr="0" anchor="ctr" bIns="20300" lIns="301250" spcFirstLastPara="1" rIns="20300" wrap="square" tIns="20300">
              <a:noAutofit/>
            </a:bodyPr>
            <a:lstStyle/>
            <a:p>
              <a:pPr indent="0" lvl="0" marL="0" marR="0" rtl="0" algn="l">
                <a:lnSpc>
                  <a:spcPct val="90000"/>
                </a:lnSpc>
                <a:spcBef>
                  <a:spcPts val="0"/>
                </a:spcBef>
                <a:spcAft>
                  <a:spcPts val="0"/>
                </a:spcAft>
                <a:buNone/>
              </a:pPr>
              <a:r>
                <a:rPr b="0" i="0" lang="en" sz="800" u="none" cap="none" strike="noStrike">
                  <a:solidFill>
                    <a:schemeClr val="dk1"/>
                  </a:solidFill>
                  <a:latin typeface="Arial"/>
                  <a:ea typeface="Arial"/>
                  <a:cs typeface="Arial"/>
                  <a:sym typeface="Arial"/>
                </a:rPr>
                <a:t>Able to perform better than Ola on Facebook, but engagement is constant.</a:t>
              </a:r>
              <a:endParaRPr b="0" i="0" sz="800" u="none" cap="none" strike="noStrike">
                <a:solidFill>
                  <a:schemeClr val="dk1"/>
                </a:solidFill>
                <a:latin typeface="Arial"/>
                <a:ea typeface="Arial"/>
                <a:cs typeface="Arial"/>
                <a:sym typeface="Arial"/>
              </a:endParaRPr>
            </a:p>
          </p:txBody>
        </p:sp>
        <p:sp>
          <p:nvSpPr>
            <p:cNvPr id="1228" name="Google Shape;1228;p85"/>
            <p:cNvSpPr/>
            <p:nvPr/>
          </p:nvSpPr>
          <p:spPr>
            <a:xfrm>
              <a:off x="31403" y="1280911"/>
              <a:ext cx="474411" cy="474411"/>
            </a:xfrm>
            <a:prstGeom prst="ellipse">
              <a:avLst/>
            </a:prstGeom>
            <a:solidFill>
              <a:schemeClr val="lt1"/>
            </a:solidFill>
            <a:ln cap="flat" cmpd="sng" w="254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229" name="Google Shape;1229;p85"/>
          <p:cNvPicPr preferRelativeResize="0"/>
          <p:nvPr/>
        </p:nvPicPr>
        <p:blipFill rotWithShape="1">
          <a:blip r:embed="rId11">
            <a:alphaModFix/>
          </a:blip>
          <a:srcRect b="0" l="0" r="0" t="0"/>
          <a:stretch/>
        </p:blipFill>
        <p:spPr>
          <a:xfrm>
            <a:off x="6710975" y="3016181"/>
            <a:ext cx="298503" cy="298503"/>
          </a:xfrm>
          <a:prstGeom prst="rect">
            <a:avLst/>
          </a:prstGeom>
          <a:noFill/>
          <a:ln>
            <a:noFill/>
          </a:ln>
        </p:spPr>
      </p:pic>
      <p:pic>
        <p:nvPicPr>
          <p:cNvPr id="1230" name="Google Shape;1230;p85"/>
          <p:cNvPicPr preferRelativeResize="0"/>
          <p:nvPr/>
        </p:nvPicPr>
        <p:blipFill rotWithShape="1">
          <a:blip r:embed="rId9">
            <a:alphaModFix/>
          </a:blip>
          <a:srcRect b="0" l="0" r="0" t="0"/>
          <a:stretch/>
        </p:blipFill>
        <p:spPr>
          <a:xfrm>
            <a:off x="6482723" y="2423648"/>
            <a:ext cx="530283" cy="385496"/>
          </a:xfrm>
          <a:prstGeom prst="rect">
            <a:avLst/>
          </a:prstGeom>
          <a:noFill/>
          <a:ln>
            <a:noFill/>
          </a:ln>
        </p:spPr>
      </p:pic>
      <p:pic>
        <p:nvPicPr>
          <p:cNvPr id="1231" name="Google Shape;1231;p85"/>
          <p:cNvPicPr preferRelativeResize="0"/>
          <p:nvPr/>
        </p:nvPicPr>
        <p:blipFill rotWithShape="1">
          <a:blip r:embed="rId10">
            <a:alphaModFix/>
          </a:blip>
          <a:srcRect b="0" l="0" r="0" t="0"/>
          <a:stretch/>
        </p:blipFill>
        <p:spPr>
          <a:xfrm>
            <a:off x="6352687" y="3512344"/>
            <a:ext cx="790353" cy="445019"/>
          </a:xfrm>
          <a:prstGeom prst="rect">
            <a:avLst/>
          </a:prstGeom>
          <a:noFill/>
          <a:ln>
            <a:noFill/>
          </a:ln>
        </p:spPr>
      </p:pic>
      <p:sp>
        <p:nvSpPr>
          <p:cNvPr id="1232" name="Google Shape;1232;p85"/>
          <p:cNvSpPr txBox="1"/>
          <p:nvPr/>
        </p:nvSpPr>
        <p:spPr>
          <a:xfrm>
            <a:off x="1246030" y="835118"/>
            <a:ext cx="1311165" cy="620785"/>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2800"/>
              <a:buFont typeface="Arial"/>
              <a:buNone/>
            </a:pPr>
            <a:r>
              <a:rPr b="0" i="0" lang="en" sz="3000" u="none" cap="none" strike="noStrike">
                <a:solidFill>
                  <a:schemeClr val="lt1"/>
                </a:solidFill>
                <a:latin typeface="Roboto Black"/>
                <a:ea typeface="Roboto Black"/>
                <a:cs typeface="Roboto Black"/>
                <a:sym typeface="Roboto Black"/>
              </a:rPr>
              <a:t>UBER</a:t>
            </a:r>
            <a:endParaRPr b="0" i="0" sz="3000" u="none" cap="none" strike="noStrike">
              <a:solidFill>
                <a:schemeClr val="lt1"/>
              </a:solidFill>
              <a:latin typeface="Roboto Black"/>
              <a:ea typeface="Roboto Black"/>
              <a:cs typeface="Roboto Black"/>
              <a:sym typeface="Roboto Black"/>
            </a:endParaRPr>
          </a:p>
        </p:txBody>
      </p:sp>
      <p:sp>
        <p:nvSpPr>
          <p:cNvPr id="1233" name="Google Shape;1233;p85"/>
          <p:cNvSpPr txBox="1"/>
          <p:nvPr/>
        </p:nvSpPr>
        <p:spPr>
          <a:xfrm>
            <a:off x="4166803" y="856782"/>
            <a:ext cx="998005" cy="620785"/>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2800"/>
              <a:buFont typeface="Arial"/>
              <a:buNone/>
            </a:pPr>
            <a:r>
              <a:rPr b="0" i="0" lang="en" sz="3000" u="none" cap="none" strike="noStrike">
                <a:solidFill>
                  <a:schemeClr val="lt1"/>
                </a:solidFill>
                <a:latin typeface="Roboto Black"/>
                <a:ea typeface="Roboto Black"/>
                <a:cs typeface="Roboto Black"/>
                <a:sym typeface="Roboto Black"/>
              </a:rPr>
              <a:t>OLA</a:t>
            </a:r>
            <a:endParaRPr b="0" i="0" sz="3000" u="none" cap="none" strike="noStrike">
              <a:solidFill>
                <a:schemeClr val="lt1"/>
              </a:solidFill>
              <a:latin typeface="Roboto Black"/>
              <a:ea typeface="Roboto Black"/>
              <a:cs typeface="Roboto Black"/>
              <a:sym typeface="Roboto Black"/>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7" name="Shape 1237"/>
        <p:cNvGrpSpPr/>
        <p:nvPr/>
      </p:nvGrpSpPr>
      <p:grpSpPr>
        <a:xfrm>
          <a:off x="0" y="0"/>
          <a:ext cx="0" cy="0"/>
          <a:chOff x="0" y="0"/>
          <a:chExt cx="0" cy="0"/>
        </a:xfrm>
      </p:grpSpPr>
      <p:sp>
        <p:nvSpPr>
          <p:cNvPr id="1238" name="Google Shape;1238;p86"/>
          <p:cNvSpPr txBox="1"/>
          <p:nvPr>
            <p:ph type="title"/>
          </p:nvPr>
        </p:nvSpPr>
        <p:spPr>
          <a:xfrm>
            <a:off x="2367612" y="0"/>
            <a:ext cx="4552775" cy="676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sz="2800"/>
              <a:t>SOCIAL MEDIA STRATEGY</a:t>
            </a:r>
            <a:endParaRPr sz="2800"/>
          </a:p>
        </p:txBody>
      </p:sp>
      <p:sp>
        <p:nvSpPr>
          <p:cNvPr id="1239" name="Google Shape;1239;p86"/>
          <p:cNvSpPr/>
          <p:nvPr/>
        </p:nvSpPr>
        <p:spPr>
          <a:xfrm>
            <a:off x="310393" y="780177"/>
            <a:ext cx="1291904" cy="427838"/>
          </a:xfrm>
          <a:prstGeom prst="rect">
            <a:avLst/>
          </a:prstGeom>
          <a:solidFill>
            <a:schemeClr val="accent1"/>
          </a:solidFill>
          <a:ln cap="flat" cmpd="sng" w="25400">
            <a:solidFill>
              <a:srgbClr val="B0B0B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 sz="1400" u="none" cap="none" strike="noStrike">
                <a:solidFill>
                  <a:schemeClr val="dk1"/>
                </a:solidFill>
                <a:latin typeface="Arial"/>
                <a:ea typeface="Arial"/>
                <a:cs typeface="Arial"/>
                <a:sym typeface="Arial"/>
              </a:rPr>
              <a:t>OBJECTIVE</a:t>
            </a:r>
            <a:endParaRPr b="1" i="0" sz="1400" u="none" cap="none" strike="noStrike">
              <a:solidFill>
                <a:schemeClr val="dk1"/>
              </a:solidFill>
              <a:latin typeface="Arial"/>
              <a:ea typeface="Arial"/>
              <a:cs typeface="Arial"/>
              <a:sym typeface="Arial"/>
            </a:endParaRPr>
          </a:p>
        </p:txBody>
      </p:sp>
      <p:sp>
        <p:nvSpPr>
          <p:cNvPr id="1240" name="Google Shape;1240;p86"/>
          <p:cNvSpPr txBox="1"/>
          <p:nvPr/>
        </p:nvSpPr>
        <p:spPr>
          <a:xfrm>
            <a:off x="272643" y="1388222"/>
            <a:ext cx="1367404" cy="52322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 sz="1400" u="none" cap="none" strike="noStrike">
                <a:solidFill>
                  <a:schemeClr val="lt1"/>
                </a:solidFill>
                <a:latin typeface="Arial"/>
                <a:ea typeface="Arial"/>
                <a:cs typeface="Arial"/>
                <a:sym typeface="Arial"/>
              </a:rPr>
              <a:t>Action to drive more rides</a:t>
            </a:r>
            <a:endParaRPr b="0" i="0" sz="1400" u="none" cap="none" strike="noStrike">
              <a:solidFill>
                <a:schemeClr val="lt1"/>
              </a:solidFill>
              <a:latin typeface="Arial"/>
              <a:ea typeface="Arial"/>
              <a:cs typeface="Arial"/>
              <a:sym typeface="Arial"/>
            </a:endParaRPr>
          </a:p>
        </p:txBody>
      </p:sp>
      <p:sp>
        <p:nvSpPr>
          <p:cNvPr id="1241" name="Google Shape;1241;p86"/>
          <p:cNvSpPr/>
          <p:nvPr/>
        </p:nvSpPr>
        <p:spPr>
          <a:xfrm>
            <a:off x="360728" y="2072081"/>
            <a:ext cx="1191235" cy="620784"/>
          </a:xfrm>
          <a:prstGeom prst="rect">
            <a:avLst/>
          </a:prstGeom>
          <a:solidFill>
            <a:srgbClr val="A5A5A5"/>
          </a:solidFill>
          <a:ln cap="flat" cmpd="sng" w="25400">
            <a:solidFill>
              <a:srgbClr val="B0B0B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 sz="1050" u="none" cap="none" strike="noStrike">
                <a:solidFill>
                  <a:schemeClr val="lt1"/>
                </a:solidFill>
                <a:latin typeface="Arial"/>
                <a:ea typeface="Arial"/>
                <a:cs typeface="Arial"/>
                <a:sym typeface="Arial"/>
              </a:rPr>
              <a:t>Increase in the number of rides through the app</a:t>
            </a:r>
            <a:endParaRPr b="0" i="0" sz="1050" u="none" cap="none" strike="noStrike">
              <a:solidFill>
                <a:schemeClr val="lt1"/>
              </a:solidFill>
              <a:latin typeface="Arial"/>
              <a:ea typeface="Arial"/>
              <a:cs typeface="Arial"/>
              <a:sym typeface="Arial"/>
            </a:endParaRPr>
          </a:p>
        </p:txBody>
      </p:sp>
      <p:sp>
        <p:nvSpPr>
          <p:cNvPr id="1242" name="Google Shape;1242;p86"/>
          <p:cNvSpPr/>
          <p:nvPr/>
        </p:nvSpPr>
        <p:spPr>
          <a:xfrm>
            <a:off x="360728" y="2848217"/>
            <a:ext cx="1191235" cy="647349"/>
          </a:xfrm>
          <a:prstGeom prst="rect">
            <a:avLst/>
          </a:prstGeom>
          <a:solidFill>
            <a:srgbClr val="A5A5A5"/>
          </a:solidFill>
          <a:ln cap="flat" cmpd="sng" w="25400">
            <a:solidFill>
              <a:srgbClr val="B0B0B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 sz="1050" u="none" cap="none" strike="noStrike">
                <a:solidFill>
                  <a:schemeClr val="lt1"/>
                </a:solidFill>
                <a:latin typeface="Arial"/>
                <a:ea typeface="Arial"/>
                <a:cs typeface="Arial"/>
                <a:sym typeface="Arial"/>
              </a:rPr>
              <a:t>Increase engagement on the website and the app.</a:t>
            </a:r>
            <a:endParaRPr b="0" i="0" sz="1050" u="none" cap="none" strike="noStrike">
              <a:solidFill>
                <a:schemeClr val="lt1"/>
              </a:solidFill>
              <a:latin typeface="Arial"/>
              <a:ea typeface="Arial"/>
              <a:cs typeface="Arial"/>
              <a:sym typeface="Arial"/>
            </a:endParaRPr>
          </a:p>
        </p:txBody>
      </p:sp>
      <p:sp>
        <p:nvSpPr>
          <p:cNvPr id="1243" name="Google Shape;1243;p86"/>
          <p:cNvSpPr/>
          <p:nvPr/>
        </p:nvSpPr>
        <p:spPr>
          <a:xfrm>
            <a:off x="3558325" y="761746"/>
            <a:ext cx="1726740" cy="427838"/>
          </a:xfrm>
          <a:prstGeom prst="rect">
            <a:avLst/>
          </a:prstGeom>
          <a:solidFill>
            <a:schemeClr val="accent1"/>
          </a:solidFill>
          <a:ln cap="flat" cmpd="sng" w="25400">
            <a:solidFill>
              <a:srgbClr val="B0B0B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 sz="1200" u="none" cap="none" strike="noStrike">
                <a:solidFill>
                  <a:schemeClr val="dk1"/>
                </a:solidFill>
                <a:latin typeface="Arial"/>
                <a:ea typeface="Arial"/>
                <a:cs typeface="Arial"/>
                <a:sym typeface="Arial"/>
              </a:rPr>
              <a:t>AUDIENCE PROFILE</a:t>
            </a:r>
            <a:endParaRPr b="1" i="0" sz="1200" u="none" cap="none" strike="noStrike">
              <a:solidFill>
                <a:schemeClr val="dk1"/>
              </a:solidFill>
              <a:latin typeface="Arial"/>
              <a:ea typeface="Arial"/>
              <a:cs typeface="Arial"/>
              <a:sym typeface="Arial"/>
            </a:endParaRPr>
          </a:p>
        </p:txBody>
      </p:sp>
      <p:sp>
        <p:nvSpPr>
          <p:cNvPr id="1244" name="Google Shape;1244;p86"/>
          <p:cNvSpPr/>
          <p:nvPr/>
        </p:nvSpPr>
        <p:spPr>
          <a:xfrm>
            <a:off x="1912690" y="1507375"/>
            <a:ext cx="981512" cy="296717"/>
          </a:xfrm>
          <a:prstGeom prst="rect">
            <a:avLst/>
          </a:prstGeom>
          <a:solidFill>
            <a:srgbClr val="46497F"/>
          </a:solidFill>
          <a:ln cap="flat" cmpd="sng" w="25400">
            <a:solidFill>
              <a:srgbClr val="B0B0B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 sz="1200" u="none" cap="none" strike="noStrike">
                <a:solidFill>
                  <a:schemeClr val="lt1"/>
                </a:solidFill>
                <a:latin typeface="Arial"/>
                <a:ea typeface="Arial"/>
                <a:cs typeface="Arial"/>
                <a:sym typeface="Arial"/>
              </a:rPr>
              <a:t>WHO</a:t>
            </a:r>
            <a:endParaRPr b="0" i="0" sz="1200" u="none" cap="none" strike="noStrike">
              <a:solidFill>
                <a:schemeClr val="lt1"/>
              </a:solidFill>
              <a:latin typeface="Arial"/>
              <a:ea typeface="Arial"/>
              <a:cs typeface="Arial"/>
              <a:sym typeface="Arial"/>
            </a:endParaRPr>
          </a:p>
        </p:txBody>
      </p:sp>
      <p:sp>
        <p:nvSpPr>
          <p:cNvPr id="1245" name="Google Shape;1245;p86"/>
          <p:cNvSpPr/>
          <p:nvPr/>
        </p:nvSpPr>
        <p:spPr>
          <a:xfrm>
            <a:off x="1912690" y="1804092"/>
            <a:ext cx="981512" cy="2155808"/>
          </a:xfrm>
          <a:prstGeom prst="rect">
            <a:avLst/>
          </a:prstGeom>
          <a:solidFill>
            <a:schemeClr val="accent1"/>
          </a:solidFill>
          <a:ln cap="flat" cmpd="sng" w="25400">
            <a:solidFill>
              <a:srgbClr val="B0B0B0"/>
            </a:solidFill>
            <a:prstDash val="solid"/>
            <a:round/>
            <a:headEnd len="sm" w="sm" type="none"/>
            <a:tailEnd len="sm" w="sm" type="none"/>
          </a:ln>
        </p:spPr>
        <p:txBody>
          <a:bodyPr anchorCtr="0" anchor="ctr" bIns="45700" lIns="91425" spcFirstLastPara="1" rIns="91425" wrap="square" tIns="45700">
            <a:noAutofit/>
          </a:bodyPr>
          <a:lstStyle/>
          <a:p>
            <a:pPr indent="-171450" lvl="0" marL="171450" marR="0" rtl="0" algn="l">
              <a:lnSpc>
                <a:spcPct val="100000"/>
              </a:lnSpc>
              <a:spcBef>
                <a:spcPts val="0"/>
              </a:spcBef>
              <a:spcAft>
                <a:spcPts val="0"/>
              </a:spcAft>
              <a:buClr>
                <a:srgbClr val="000000"/>
              </a:buClr>
              <a:buSzPts val="800"/>
              <a:buFont typeface="Arial"/>
              <a:buChar char="•"/>
            </a:pPr>
            <a:r>
              <a:rPr b="0" i="0" lang="en" sz="800" u="none" cap="none" strike="noStrike">
                <a:solidFill>
                  <a:schemeClr val="dk1"/>
                </a:solidFill>
                <a:latin typeface="Arial"/>
                <a:ea typeface="Arial"/>
                <a:cs typeface="Arial"/>
                <a:sym typeface="Arial"/>
              </a:rPr>
              <a:t>Young professionals</a:t>
            </a:r>
            <a:endParaRPr/>
          </a:p>
          <a:p>
            <a:pPr indent="-171450" lvl="0" marL="171450" marR="0" rtl="0" algn="l">
              <a:lnSpc>
                <a:spcPct val="100000"/>
              </a:lnSpc>
              <a:spcBef>
                <a:spcPts val="0"/>
              </a:spcBef>
              <a:spcAft>
                <a:spcPts val="0"/>
              </a:spcAft>
              <a:buClr>
                <a:srgbClr val="000000"/>
              </a:buClr>
              <a:buSzPts val="800"/>
              <a:buFont typeface="Arial"/>
              <a:buChar char="•"/>
            </a:pPr>
            <a:r>
              <a:rPr b="0" i="0" lang="en" sz="800" u="none" cap="none" strike="noStrike">
                <a:solidFill>
                  <a:schemeClr val="dk1"/>
                </a:solidFill>
                <a:latin typeface="Arial"/>
                <a:ea typeface="Arial"/>
                <a:cs typeface="Arial"/>
                <a:sym typeface="Arial"/>
              </a:rPr>
              <a:t>Age: 15-30</a:t>
            </a:r>
            <a:endParaRPr b="0" i="0" sz="800" u="none" cap="none" strike="noStrike">
              <a:solidFill>
                <a:schemeClr val="dk1"/>
              </a:solidFill>
              <a:latin typeface="Arial"/>
              <a:ea typeface="Arial"/>
              <a:cs typeface="Arial"/>
              <a:sym typeface="Arial"/>
            </a:endParaRPr>
          </a:p>
        </p:txBody>
      </p:sp>
      <p:sp>
        <p:nvSpPr>
          <p:cNvPr id="1246" name="Google Shape;1246;p86"/>
          <p:cNvSpPr/>
          <p:nvPr/>
        </p:nvSpPr>
        <p:spPr>
          <a:xfrm>
            <a:off x="2999064" y="1512661"/>
            <a:ext cx="981512" cy="296717"/>
          </a:xfrm>
          <a:prstGeom prst="rect">
            <a:avLst/>
          </a:prstGeom>
          <a:solidFill>
            <a:srgbClr val="46497F"/>
          </a:solidFill>
          <a:ln cap="flat" cmpd="sng" w="25400">
            <a:solidFill>
              <a:srgbClr val="B0B0B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 sz="1200" u="none" cap="none" strike="noStrike">
                <a:solidFill>
                  <a:schemeClr val="lt1"/>
                </a:solidFill>
                <a:latin typeface="Arial"/>
                <a:ea typeface="Arial"/>
                <a:cs typeface="Arial"/>
                <a:sym typeface="Arial"/>
              </a:rPr>
              <a:t>WHAT</a:t>
            </a:r>
            <a:endParaRPr b="0" i="0" sz="1200" u="none" cap="none" strike="noStrike">
              <a:solidFill>
                <a:schemeClr val="lt1"/>
              </a:solidFill>
              <a:latin typeface="Arial"/>
              <a:ea typeface="Arial"/>
              <a:cs typeface="Arial"/>
              <a:sym typeface="Arial"/>
            </a:endParaRPr>
          </a:p>
        </p:txBody>
      </p:sp>
      <p:sp>
        <p:nvSpPr>
          <p:cNvPr id="1247" name="Google Shape;1247;p86"/>
          <p:cNvSpPr/>
          <p:nvPr/>
        </p:nvSpPr>
        <p:spPr>
          <a:xfrm>
            <a:off x="2999064" y="1809378"/>
            <a:ext cx="981512" cy="2155808"/>
          </a:xfrm>
          <a:prstGeom prst="rect">
            <a:avLst/>
          </a:prstGeom>
          <a:solidFill>
            <a:schemeClr val="accent1"/>
          </a:solidFill>
          <a:ln cap="flat" cmpd="sng" w="25400">
            <a:solidFill>
              <a:srgbClr val="B0B0B0"/>
            </a:solidFill>
            <a:prstDash val="solid"/>
            <a:round/>
            <a:headEnd len="sm" w="sm" type="none"/>
            <a:tailEnd len="sm" w="sm" type="none"/>
          </a:ln>
        </p:spPr>
        <p:txBody>
          <a:bodyPr anchorCtr="0" anchor="ctr" bIns="45700" lIns="91425" spcFirstLastPara="1" rIns="91425" wrap="square" tIns="45700">
            <a:noAutofit/>
          </a:bodyPr>
          <a:lstStyle/>
          <a:p>
            <a:pPr indent="-171450" lvl="0" marL="171450" marR="0" rtl="0" algn="l">
              <a:lnSpc>
                <a:spcPct val="100000"/>
              </a:lnSpc>
              <a:spcBef>
                <a:spcPts val="0"/>
              </a:spcBef>
              <a:spcAft>
                <a:spcPts val="0"/>
              </a:spcAft>
              <a:buClr>
                <a:srgbClr val="000000"/>
              </a:buClr>
              <a:buSzPts val="800"/>
              <a:buFont typeface="Arial"/>
              <a:buChar char="•"/>
            </a:pPr>
            <a:r>
              <a:rPr b="0" i="0" lang="en" sz="800" u="none" cap="none" strike="noStrike">
                <a:solidFill>
                  <a:schemeClr val="dk1"/>
                </a:solidFill>
                <a:latin typeface="Arial"/>
                <a:ea typeface="Arial"/>
                <a:cs typeface="Arial"/>
                <a:sym typeface="Arial"/>
              </a:rPr>
              <a:t>Hygiene and Hub content</a:t>
            </a:r>
            <a:endParaRPr/>
          </a:p>
          <a:p>
            <a:pPr indent="-171450" lvl="0" marL="171450" marR="0" rtl="0" algn="l">
              <a:lnSpc>
                <a:spcPct val="100000"/>
              </a:lnSpc>
              <a:spcBef>
                <a:spcPts val="0"/>
              </a:spcBef>
              <a:spcAft>
                <a:spcPts val="0"/>
              </a:spcAft>
              <a:buClr>
                <a:srgbClr val="000000"/>
              </a:buClr>
              <a:buSzPts val="800"/>
              <a:buFont typeface="Arial"/>
              <a:buChar char="•"/>
            </a:pPr>
            <a:r>
              <a:rPr b="0" i="0" lang="en" sz="800" u="none" cap="none" strike="noStrike">
                <a:solidFill>
                  <a:schemeClr val="dk1"/>
                </a:solidFill>
                <a:latin typeface="Arial"/>
                <a:ea typeface="Arial"/>
                <a:cs typeface="Arial"/>
                <a:sym typeface="Arial"/>
              </a:rPr>
              <a:t>Hero content in the form of stories, connecting to the people’s emotions.</a:t>
            </a:r>
            <a:endParaRPr/>
          </a:p>
          <a:p>
            <a:pPr indent="-171450" lvl="0" marL="171450" marR="0" rtl="0" algn="l">
              <a:lnSpc>
                <a:spcPct val="100000"/>
              </a:lnSpc>
              <a:spcBef>
                <a:spcPts val="0"/>
              </a:spcBef>
              <a:spcAft>
                <a:spcPts val="0"/>
              </a:spcAft>
              <a:buClr>
                <a:srgbClr val="000000"/>
              </a:buClr>
              <a:buSzPts val="800"/>
              <a:buFont typeface="Arial"/>
              <a:buChar char="•"/>
            </a:pPr>
            <a:r>
              <a:rPr b="0" i="0" lang="en" sz="800" u="none" cap="none" strike="noStrike">
                <a:solidFill>
                  <a:schemeClr val="dk1"/>
                </a:solidFill>
                <a:latin typeface="Arial"/>
                <a:ea typeface="Arial"/>
                <a:cs typeface="Arial"/>
                <a:sym typeface="Arial"/>
              </a:rPr>
              <a:t>Informative content regarding the safety protocols followed.</a:t>
            </a:r>
            <a:endParaRPr/>
          </a:p>
          <a:p>
            <a:pPr indent="-171450" lvl="0" marL="171450" marR="0" rtl="0" algn="l">
              <a:lnSpc>
                <a:spcPct val="100000"/>
              </a:lnSpc>
              <a:spcBef>
                <a:spcPts val="0"/>
              </a:spcBef>
              <a:spcAft>
                <a:spcPts val="0"/>
              </a:spcAft>
              <a:buClr>
                <a:srgbClr val="000000"/>
              </a:buClr>
              <a:buSzPts val="800"/>
              <a:buFont typeface="Arial"/>
              <a:buChar char="•"/>
            </a:pPr>
            <a:r>
              <a:rPr b="0" i="0" lang="en" sz="800" u="none" cap="none" strike="noStrike">
                <a:solidFill>
                  <a:schemeClr val="dk1"/>
                </a:solidFill>
                <a:latin typeface="Arial"/>
                <a:ea typeface="Arial"/>
                <a:cs typeface="Arial"/>
                <a:sym typeface="Arial"/>
              </a:rPr>
              <a:t>Incentives and offers </a:t>
            </a:r>
            <a:endParaRPr b="0" i="0" sz="800" u="none" cap="none" strike="noStrike">
              <a:solidFill>
                <a:schemeClr val="dk1"/>
              </a:solidFill>
              <a:latin typeface="Arial"/>
              <a:ea typeface="Arial"/>
              <a:cs typeface="Arial"/>
              <a:sym typeface="Arial"/>
            </a:endParaRPr>
          </a:p>
        </p:txBody>
      </p:sp>
      <p:sp>
        <p:nvSpPr>
          <p:cNvPr id="1248" name="Google Shape;1248;p86"/>
          <p:cNvSpPr/>
          <p:nvPr/>
        </p:nvSpPr>
        <p:spPr>
          <a:xfrm>
            <a:off x="4038769" y="1501629"/>
            <a:ext cx="981512" cy="296717"/>
          </a:xfrm>
          <a:prstGeom prst="rect">
            <a:avLst/>
          </a:prstGeom>
          <a:solidFill>
            <a:srgbClr val="46497F"/>
          </a:solidFill>
          <a:ln cap="flat" cmpd="sng" w="25400">
            <a:solidFill>
              <a:srgbClr val="B0B0B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 sz="1200" u="none" cap="none" strike="noStrike">
                <a:solidFill>
                  <a:schemeClr val="lt1"/>
                </a:solidFill>
                <a:latin typeface="Arial"/>
                <a:ea typeface="Arial"/>
                <a:cs typeface="Arial"/>
                <a:sym typeface="Arial"/>
              </a:rPr>
              <a:t>WHERE</a:t>
            </a:r>
            <a:endParaRPr b="0" i="0" sz="1200" u="none" cap="none" strike="noStrike">
              <a:solidFill>
                <a:schemeClr val="lt1"/>
              </a:solidFill>
              <a:latin typeface="Arial"/>
              <a:ea typeface="Arial"/>
              <a:cs typeface="Arial"/>
              <a:sym typeface="Arial"/>
            </a:endParaRPr>
          </a:p>
        </p:txBody>
      </p:sp>
      <p:sp>
        <p:nvSpPr>
          <p:cNvPr id="1249" name="Google Shape;1249;p86"/>
          <p:cNvSpPr/>
          <p:nvPr/>
        </p:nvSpPr>
        <p:spPr>
          <a:xfrm>
            <a:off x="4038769" y="1798346"/>
            <a:ext cx="981512" cy="2161554"/>
          </a:xfrm>
          <a:prstGeom prst="rect">
            <a:avLst/>
          </a:prstGeom>
          <a:solidFill>
            <a:schemeClr val="accent1"/>
          </a:solidFill>
          <a:ln cap="flat" cmpd="sng" w="25400">
            <a:solidFill>
              <a:srgbClr val="B0B0B0"/>
            </a:solidFill>
            <a:prstDash val="solid"/>
            <a:round/>
            <a:headEnd len="sm" w="sm" type="none"/>
            <a:tailEnd len="sm" w="sm" type="none"/>
          </a:ln>
        </p:spPr>
        <p:txBody>
          <a:bodyPr anchorCtr="0" anchor="ctr" bIns="45700" lIns="91425" spcFirstLastPara="1" rIns="91425" wrap="square" tIns="45700">
            <a:noAutofit/>
          </a:bodyPr>
          <a:lstStyle/>
          <a:p>
            <a:pPr indent="-171450" lvl="0" marL="171450" marR="0" rtl="0" algn="l">
              <a:lnSpc>
                <a:spcPct val="100000"/>
              </a:lnSpc>
              <a:spcBef>
                <a:spcPts val="0"/>
              </a:spcBef>
              <a:spcAft>
                <a:spcPts val="0"/>
              </a:spcAft>
              <a:buClr>
                <a:srgbClr val="000000"/>
              </a:buClr>
              <a:buSzPts val="800"/>
              <a:buFont typeface="Arial"/>
              <a:buChar char="•"/>
            </a:pPr>
            <a:r>
              <a:rPr b="0" i="0" lang="en" sz="800" u="none" cap="none" strike="noStrike">
                <a:solidFill>
                  <a:schemeClr val="dk1"/>
                </a:solidFill>
                <a:latin typeface="Arial"/>
                <a:ea typeface="Arial"/>
                <a:cs typeface="Arial"/>
                <a:sym typeface="Arial"/>
              </a:rPr>
              <a:t>Uber have a high engagement in Twitter, so leverage this.</a:t>
            </a:r>
            <a:endParaRPr/>
          </a:p>
          <a:p>
            <a:pPr indent="-171450" lvl="0" marL="171450" marR="0" rtl="0" algn="l">
              <a:lnSpc>
                <a:spcPct val="100000"/>
              </a:lnSpc>
              <a:spcBef>
                <a:spcPts val="0"/>
              </a:spcBef>
              <a:spcAft>
                <a:spcPts val="0"/>
              </a:spcAft>
              <a:buClr>
                <a:srgbClr val="000000"/>
              </a:buClr>
              <a:buSzPts val="800"/>
              <a:buFont typeface="Arial"/>
              <a:buChar char="•"/>
            </a:pPr>
            <a:r>
              <a:rPr b="0" i="0" lang="en" sz="800" u="none" cap="none" strike="noStrike">
                <a:solidFill>
                  <a:schemeClr val="dk1"/>
                </a:solidFill>
                <a:latin typeface="Arial"/>
                <a:ea typeface="Arial"/>
                <a:cs typeface="Arial"/>
                <a:sym typeface="Arial"/>
              </a:rPr>
              <a:t>Instagram: To gain more followers.</a:t>
            </a:r>
            <a:endParaRPr/>
          </a:p>
          <a:p>
            <a:pPr indent="-171450" lvl="0" marL="171450" marR="0" rtl="0" algn="l">
              <a:lnSpc>
                <a:spcPct val="100000"/>
              </a:lnSpc>
              <a:spcBef>
                <a:spcPts val="0"/>
              </a:spcBef>
              <a:spcAft>
                <a:spcPts val="0"/>
              </a:spcAft>
              <a:buClr>
                <a:srgbClr val="000000"/>
              </a:buClr>
              <a:buSzPts val="800"/>
              <a:buFont typeface="Arial"/>
              <a:buChar char="•"/>
            </a:pPr>
            <a:r>
              <a:rPr b="0" i="0" lang="en" sz="800" u="none" cap="none" strike="noStrike">
                <a:solidFill>
                  <a:schemeClr val="dk1"/>
                </a:solidFill>
                <a:latin typeface="Arial"/>
                <a:ea typeface="Arial"/>
                <a:cs typeface="Arial"/>
                <a:sym typeface="Arial"/>
              </a:rPr>
              <a:t>Facebook: to increase engagement</a:t>
            </a:r>
            <a:endParaRPr/>
          </a:p>
        </p:txBody>
      </p:sp>
      <p:sp>
        <p:nvSpPr>
          <p:cNvPr id="1250" name="Google Shape;1250;p86"/>
          <p:cNvSpPr/>
          <p:nvPr/>
        </p:nvSpPr>
        <p:spPr>
          <a:xfrm>
            <a:off x="5078474" y="1504271"/>
            <a:ext cx="981512" cy="296717"/>
          </a:xfrm>
          <a:prstGeom prst="rect">
            <a:avLst/>
          </a:prstGeom>
          <a:solidFill>
            <a:srgbClr val="46497F"/>
          </a:solidFill>
          <a:ln cap="flat" cmpd="sng" w="25400">
            <a:solidFill>
              <a:srgbClr val="B0B0B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 sz="1200" u="none" cap="none" strike="noStrike">
                <a:solidFill>
                  <a:schemeClr val="lt1"/>
                </a:solidFill>
                <a:latin typeface="Arial"/>
                <a:ea typeface="Arial"/>
                <a:cs typeface="Arial"/>
                <a:sym typeface="Arial"/>
              </a:rPr>
              <a:t>WHEN</a:t>
            </a:r>
            <a:endParaRPr b="0" i="0" sz="1200" u="none" cap="none" strike="noStrike">
              <a:solidFill>
                <a:schemeClr val="lt1"/>
              </a:solidFill>
              <a:latin typeface="Arial"/>
              <a:ea typeface="Arial"/>
              <a:cs typeface="Arial"/>
              <a:sym typeface="Arial"/>
            </a:endParaRPr>
          </a:p>
        </p:txBody>
      </p:sp>
      <p:sp>
        <p:nvSpPr>
          <p:cNvPr id="1251" name="Google Shape;1251;p86"/>
          <p:cNvSpPr/>
          <p:nvPr/>
        </p:nvSpPr>
        <p:spPr>
          <a:xfrm>
            <a:off x="5078474" y="1800988"/>
            <a:ext cx="981512" cy="2158912"/>
          </a:xfrm>
          <a:prstGeom prst="rect">
            <a:avLst/>
          </a:prstGeom>
          <a:solidFill>
            <a:schemeClr val="accent1"/>
          </a:solidFill>
          <a:ln cap="flat" cmpd="sng" w="25400">
            <a:solidFill>
              <a:srgbClr val="B0B0B0"/>
            </a:solidFill>
            <a:prstDash val="solid"/>
            <a:round/>
            <a:headEnd len="sm" w="sm" type="none"/>
            <a:tailEnd len="sm" w="sm" type="none"/>
          </a:ln>
        </p:spPr>
        <p:txBody>
          <a:bodyPr anchorCtr="0" anchor="ctr" bIns="45700" lIns="91425" spcFirstLastPara="1" rIns="91425" wrap="square" tIns="45700">
            <a:noAutofit/>
          </a:bodyPr>
          <a:lstStyle/>
          <a:p>
            <a:pPr indent="-171450" lvl="0" marL="171450" marR="0" rtl="0" algn="l">
              <a:lnSpc>
                <a:spcPct val="100000"/>
              </a:lnSpc>
              <a:spcBef>
                <a:spcPts val="0"/>
              </a:spcBef>
              <a:spcAft>
                <a:spcPts val="0"/>
              </a:spcAft>
              <a:buClr>
                <a:srgbClr val="000000"/>
              </a:buClr>
              <a:buSzPts val="800"/>
              <a:buFont typeface="Arial"/>
              <a:buChar char="•"/>
            </a:pPr>
            <a:r>
              <a:rPr b="0" i="0" lang="en" sz="800" u="none" cap="none" strike="noStrike">
                <a:solidFill>
                  <a:schemeClr val="dk1"/>
                </a:solidFill>
                <a:latin typeface="Arial"/>
                <a:ea typeface="Arial"/>
                <a:cs typeface="Arial"/>
                <a:sym typeface="Arial"/>
              </a:rPr>
              <a:t>Post twice during weekdays and twice during weekends</a:t>
            </a:r>
            <a:endParaRPr/>
          </a:p>
          <a:p>
            <a:pPr indent="-171450" lvl="0" marL="171450" marR="0" rtl="0" algn="l">
              <a:lnSpc>
                <a:spcPct val="100000"/>
              </a:lnSpc>
              <a:spcBef>
                <a:spcPts val="0"/>
              </a:spcBef>
              <a:spcAft>
                <a:spcPts val="0"/>
              </a:spcAft>
              <a:buClr>
                <a:srgbClr val="000000"/>
              </a:buClr>
              <a:buSzPts val="800"/>
              <a:buFont typeface="Arial"/>
              <a:buChar char="•"/>
            </a:pPr>
            <a:r>
              <a:rPr b="0" i="0" lang="en" sz="800" u="none" cap="none" strike="noStrike">
                <a:solidFill>
                  <a:schemeClr val="dk1"/>
                </a:solidFill>
                <a:latin typeface="Arial"/>
                <a:ea typeface="Arial"/>
                <a:cs typeface="Arial"/>
                <a:sym typeface="Arial"/>
              </a:rPr>
              <a:t>Morning and evening.</a:t>
            </a:r>
            <a:endParaRPr b="0" i="0" sz="800" u="none" cap="none" strike="noStrike">
              <a:solidFill>
                <a:schemeClr val="dk1"/>
              </a:solidFill>
              <a:latin typeface="Arial"/>
              <a:ea typeface="Arial"/>
              <a:cs typeface="Arial"/>
              <a:sym typeface="Arial"/>
            </a:endParaRPr>
          </a:p>
        </p:txBody>
      </p:sp>
      <p:sp>
        <p:nvSpPr>
          <p:cNvPr id="1252" name="Google Shape;1252;p86"/>
          <p:cNvSpPr/>
          <p:nvPr/>
        </p:nvSpPr>
        <p:spPr>
          <a:xfrm>
            <a:off x="6118179" y="1510017"/>
            <a:ext cx="981512" cy="296717"/>
          </a:xfrm>
          <a:prstGeom prst="rect">
            <a:avLst/>
          </a:prstGeom>
          <a:solidFill>
            <a:srgbClr val="46497F"/>
          </a:solidFill>
          <a:ln cap="flat" cmpd="sng" w="25400">
            <a:solidFill>
              <a:srgbClr val="B0B0B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 sz="1200" u="none" cap="none" strike="noStrike">
                <a:solidFill>
                  <a:schemeClr val="lt1"/>
                </a:solidFill>
                <a:latin typeface="Arial"/>
                <a:ea typeface="Arial"/>
                <a:cs typeface="Arial"/>
                <a:sym typeface="Arial"/>
              </a:rPr>
              <a:t>HOW</a:t>
            </a:r>
            <a:endParaRPr b="0" i="0" sz="1200" u="none" cap="none" strike="noStrike">
              <a:solidFill>
                <a:schemeClr val="lt1"/>
              </a:solidFill>
              <a:latin typeface="Arial"/>
              <a:ea typeface="Arial"/>
              <a:cs typeface="Arial"/>
              <a:sym typeface="Arial"/>
            </a:endParaRPr>
          </a:p>
        </p:txBody>
      </p:sp>
      <p:sp>
        <p:nvSpPr>
          <p:cNvPr id="1253" name="Google Shape;1253;p86"/>
          <p:cNvSpPr/>
          <p:nvPr/>
        </p:nvSpPr>
        <p:spPr>
          <a:xfrm>
            <a:off x="6118179" y="1806734"/>
            <a:ext cx="981512" cy="2153166"/>
          </a:xfrm>
          <a:prstGeom prst="rect">
            <a:avLst/>
          </a:prstGeom>
          <a:solidFill>
            <a:schemeClr val="accent1"/>
          </a:solidFill>
          <a:ln cap="flat" cmpd="sng" w="25400">
            <a:solidFill>
              <a:srgbClr val="B0B0B0"/>
            </a:solidFill>
            <a:prstDash val="solid"/>
            <a:round/>
            <a:headEnd len="sm" w="sm" type="none"/>
            <a:tailEnd len="sm" w="sm" type="none"/>
          </a:ln>
        </p:spPr>
        <p:txBody>
          <a:bodyPr anchorCtr="0" anchor="ctr" bIns="45700" lIns="91425" spcFirstLastPara="1" rIns="91425" wrap="square" tIns="45700">
            <a:noAutofit/>
          </a:bodyPr>
          <a:lstStyle/>
          <a:p>
            <a:pPr indent="-171450" lvl="0" marL="171450" marR="0" rtl="0" algn="l">
              <a:lnSpc>
                <a:spcPct val="100000"/>
              </a:lnSpc>
              <a:spcBef>
                <a:spcPts val="0"/>
              </a:spcBef>
              <a:spcAft>
                <a:spcPts val="0"/>
              </a:spcAft>
              <a:buClr>
                <a:srgbClr val="000000"/>
              </a:buClr>
              <a:buSzPts val="800"/>
              <a:buFont typeface="Arial"/>
              <a:buChar char="•"/>
            </a:pPr>
            <a:r>
              <a:rPr b="0" i="0" lang="en" sz="800" u="none" cap="none" strike="noStrike">
                <a:solidFill>
                  <a:schemeClr val="dk1"/>
                </a:solidFill>
                <a:latin typeface="Arial"/>
                <a:ea typeface="Arial"/>
                <a:cs typeface="Arial"/>
                <a:sym typeface="Arial"/>
              </a:rPr>
              <a:t>Static posts.</a:t>
            </a:r>
            <a:endParaRPr/>
          </a:p>
          <a:p>
            <a:pPr indent="-171450" lvl="0" marL="171450" marR="0" rtl="0" algn="l">
              <a:lnSpc>
                <a:spcPct val="100000"/>
              </a:lnSpc>
              <a:spcBef>
                <a:spcPts val="0"/>
              </a:spcBef>
              <a:spcAft>
                <a:spcPts val="0"/>
              </a:spcAft>
              <a:buClr>
                <a:srgbClr val="000000"/>
              </a:buClr>
              <a:buSzPts val="800"/>
              <a:buFont typeface="Arial"/>
              <a:buChar char="•"/>
            </a:pPr>
            <a:r>
              <a:rPr b="0" i="0" lang="en" sz="800" u="none" cap="none" strike="noStrike">
                <a:solidFill>
                  <a:schemeClr val="dk1"/>
                </a:solidFill>
                <a:latin typeface="Arial"/>
                <a:ea typeface="Arial"/>
                <a:cs typeface="Arial"/>
                <a:sym typeface="Arial"/>
              </a:rPr>
              <a:t>Videos showing the safety protocols.</a:t>
            </a:r>
            <a:endParaRPr/>
          </a:p>
          <a:p>
            <a:pPr indent="-171450" lvl="0" marL="171450" marR="0" rtl="0" algn="l">
              <a:lnSpc>
                <a:spcPct val="100000"/>
              </a:lnSpc>
              <a:spcBef>
                <a:spcPts val="0"/>
              </a:spcBef>
              <a:spcAft>
                <a:spcPts val="0"/>
              </a:spcAft>
              <a:buClr>
                <a:srgbClr val="000000"/>
              </a:buClr>
              <a:buSzPts val="800"/>
              <a:buFont typeface="Arial"/>
              <a:buChar char="•"/>
            </a:pPr>
            <a:r>
              <a:rPr b="0" i="0" lang="en" sz="800" u="none" cap="none" strike="noStrike">
                <a:solidFill>
                  <a:schemeClr val="dk1"/>
                </a:solidFill>
                <a:latin typeface="Arial"/>
                <a:ea typeface="Arial"/>
                <a:cs typeface="Arial"/>
                <a:sym typeface="Arial"/>
              </a:rPr>
              <a:t>Tweets.</a:t>
            </a:r>
            <a:endParaRPr/>
          </a:p>
          <a:p>
            <a:pPr indent="-171450" lvl="0" marL="171450" marR="0" rtl="0" algn="l">
              <a:lnSpc>
                <a:spcPct val="100000"/>
              </a:lnSpc>
              <a:spcBef>
                <a:spcPts val="0"/>
              </a:spcBef>
              <a:spcAft>
                <a:spcPts val="0"/>
              </a:spcAft>
              <a:buClr>
                <a:srgbClr val="000000"/>
              </a:buClr>
              <a:buSzPts val="800"/>
              <a:buFont typeface="Arial"/>
              <a:buChar char="•"/>
            </a:pPr>
            <a:r>
              <a:rPr b="0" i="0" lang="en" sz="800" u="none" cap="none" strike="noStrike">
                <a:solidFill>
                  <a:schemeClr val="dk1"/>
                </a:solidFill>
                <a:latin typeface="Arial"/>
                <a:ea typeface="Arial"/>
                <a:cs typeface="Arial"/>
                <a:sym typeface="Arial"/>
              </a:rPr>
              <a:t>Replying to customers.</a:t>
            </a:r>
            <a:endParaRPr b="0" i="0" sz="800" u="none" cap="none" strike="noStrike">
              <a:solidFill>
                <a:schemeClr val="dk1"/>
              </a:solidFill>
              <a:latin typeface="Arial"/>
              <a:ea typeface="Arial"/>
              <a:cs typeface="Arial"/>
              <a:sym typeface="Arial"/>
            </a:endParaRPr>
          </a:p>
        </p:txBody>
      </p:sp>
      <p:sp>
        <p:nvSpPr>
          <p:cNvPr id="1254" name="Google Shape;1254;p86"/>
          <p:cNvSpPr/>
          <p:nvPr/>
        </p:nvSpPr>
        <p:spPr>
          <a:xfrm>
            <a:off x="7326380" y="780177"/>
            <a:ext cx="1726740" cy="427838"/>
          </a:xfrm>
          <a:prstGeom prst="rect">
            <a:avLst/>
          </a:prstGeom>
          <a:solidFill>
            <a:schemeClr val="accent1"/>
          </a:solidFill>
          <a:ln cap="flat" cmpd="sng" w="25400">
            <a:solidFill>
              <a:srgbClr val="B0B0B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 sz="1200" u="none" cap="none" strike="noStrike">
                <a:solidFill>
                  <a:schemeClr val="dk1"/>
                </a:solidFill>
                <a:latin typeface="Arial"/>
                <a:ea typeface="Arial"/>
                <a:cs typeface="Arial"/>
                <a:sym typeface="Arial"/>
              </a:rPr>
              <a:t>SEGMENTATION</a:t>
            </a:r>
            <a:endParaRPr b="1" i="0" sz="1200" u="none" cap="none" strike="noStrike">
              <a:solidFill>
                <a:schemeClr val="dk1"/>
              </a:solidFill>
              <a:latin typeface="Arial"/>
              <a:ea typeface="Arial"/>
              <a:cs typeface="Arial"/>
              <a:sym typeface="Arial"/>
            </a:endParaRPr>
          </a:p>
        </p:txBody>
      </p:sp>
      <p:sp>
        <p:nvSpPr>
          <p:cNvPr id="1255" name="Google Shape;1255;p86"/>
          <p:cNvSpPr txBox="1"/>
          <p:nvPr/>
        </p:nvSpPr>
        <p:spPr>
          <a:xfrm>
            <a:off x="7333130" y="1548861"/>
            <a:ext cx="1810869" cy="1954381"/>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chemeClr val="lt1"/>
              </a:buClr>
              <a:buSzPts val="1100"/>
              <a:buFont typeface="Arial"/>
              <a:buChar char="•"/>
            </a:pPr>
            <a:r>
              <a:rPr b="0" i="0" lang="en" sz="1100" u="none" cap="none" strike="noStrike">
                <a:solidFill>
                  <a:schemeClr val="lt1"/>
                </a:solidFill>
                <a:latin typeface="Arial"/>
                <a:ea typeface="Arial"/>
                <a:cs typeface="Arial"/>
                <a:sym typeface="Arial"/>
              </a:rPr>
              <a:t>Based in interest, like the pages they follow, what ads they interact with.</a:t>
            </a:r>
            <a:endParaRPr/>
          </a:p>
          <a:p>
            <a:pPr indent="-285750" lvl="0" marL="285750" marR="0" rtl="0" algn="l">
              <a:lnSpc>
                <a:spcPct val="100000"/>
              </a:lnSpc>
              <a:spcBef>
                <a:spcPts val="0"/>
              </a:spcBef>
              <a:spcAft>
                <a:spcPts val="0"/>
              </a:spcAft>
              <a:buClr>
                <a:schemeClr val="lt1"/>
              </a:buClr>
              <a:buSzPts val="1100"/>
              <a:buFont typeface="Arial"/>
              <a:buChar char="•"/>
            </a:pPr>
            <a:r>
              <a:rPr b="0" i="0" lang="en" sz="1100" u="none" cap="none" strike="noStrike">
                <a:solidFill>
                  <a:schemeClr val="lt1"/>
                </a:solidFill>
                <a:latin typeface="Arial"/>
                <a:ea typeface="Arial"/>
                <a:cs typeface="Arial"/>
                <a:sym typeface="Arial"/>
              </a:rPr>
              <a:t>Demographics= Family+working.</a:t>
            </a:r>
            <a:endParaRPr/>
          </a:p>
          <a:p>
            <a:pPr indent="-285750" lvl="0" marL="285750" marR="0" rtl="0" algn="l">
              <a:lnSpc>
                <a:spcPct val="100000"/>
              </a:lnSpc>
              <a:spcBef>
                <a:spcPts val="0"/>
              </a:spcBef>
              <a:spcAft>
                <a:spcPts val="0"/>
              </a:spcAft>
              <a:buClr>
                <a:schemeClr val="lt1"/>
              </a:buClr>
              <a:buSzPts val="1100"/>
              <a:buFont typeface="Arial"/>
              <a:buChar char="•"/>
            </a:pPr>
            <a:r>
              <a:rPr b="0" i="0" lang="en" sz="1100" u="none" cap="none" strike="noStrike">
                <a:solidFill>
                  <a:schemeClr val="lt1"/>
                </a:solidFill>
                <a:latin typeface="Arial"/>
                <a:ea typeface="Arial"/>
                <a:cs typeface="Arial"/>
                <a:sym typeface="Arial"/>
              </a:rPr>
              <a:t>Behaviour based on the activity they do on Instagram and facebook (posts, reels, stories)</a:t>
            </a:r>
            <a:endParaRPr b="0" i="0" sz="1100" u="none" cap="none" strike="noStrike">
              <a:solidFill>
                <a:schemeClr val="lt1"/>
              </a:solidFill>
              <a:latin typeface="Arial"/>
              <a:ea typeface="Arial"/>
              <a:cs typeface="Arial"/>
              <a:sym typeface="Arial"/>
            </a:endParaRPr>
          </a:p>
        </p:txBody>
      </p:sp>
      <p:sp>
        <p:nvSpPr>
          <p:cNvPr id="1256" name="Google Shape;1256;p86"/>
          <p:cNvSpPr/>
          <p:nvPr/>
        </p:nvSpPr>
        <p:spPr>
          <a:xfrm>
            <a:off x="1602297" y="4067250"/>
            <a:ext cx="1956028" cy="427838"/>
          </a:xfrm>
          <a:prstGeom prst="rect">
            <a:avLst/>
          </a:prstGeom>
          <a:solidFill>
            <a:schemeClr val="accent1"/>
          </a:solidFill>
          <a:ln cap="flat" cmpd="sng" w="25400">
            <a:solidFill>
              <a:srgbClr val="B0B0B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 sz="1200" u="none" cap="none" strike="noStrike">
                <a:solidFill>
                  <a:schemeClr val="dk1"/>
                </a:solidFill>
                <a:latin typeface="Arial"/>
                <a:ea typeface="Arial"/>
                <a:cs typeface="Arial"/>
                <a:sym typeface="Arial"/>
              </a:rPr>
              <a:t>TYPE OF MEDIA USED</a:t>
            </a:r>
            <a:endParaRPr b="1" i="0" sz="1200" u="none" cap="none" strike="noStrike">
              <a:solidFill>
                <a:schemeClr val="dk1"/>
              </a:solidFill>
              <a:latin typeface="Arial"/>
              <a:ea typeface="Arial"/>
              <a:cs typeface="Arial"/>
              <a:sym typeface="Arial"/>
            </a:endParaRPr>
          </a:p>
        </p:txBody>
      </p:sp>
      <p:sp>
        <p:nvSpPr>
          <p:cNvPr id="1257" name="Google Shape;1257;p86"/>
          <p:cNvSpPr txBox="1"/>
          <p:nvPr/>
        </p:nvSpPr>
        <p:spPr>
          <a:xfrm>
            <a:off x="3877353" y="4033423"/>
            <a:ext cx="4057957" cy="646331"/>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chemeClr val="lt1"/>
              </a:buClr>
              <a:buSzPts val="1200"/>
              <a:buFont typeface="Arial"/>
              <a:buChar char="•"/>
            </a:pPr>
            <a:r>
              <a:rPr b="0" i="0" lang="en" sz="1200" u="none" cap="none" strike="noStrike">
                <a:solidFill>
                  <a:schemeClr val="lt1"/>
                </a:solidFill>
                <a:latin typeface="Arial"/>
                <a:ea typeface="Arial"/>
                <a:cs typeface="Arial"/>
                <a:sym typeface="Arial"/>
              </a:rPr>
              <a:t>Paid media : Ads on Facebook and Instagram</a:t>
            </a:r>
            <a:endParaRPr/>
          </a:p>
          <a:p>
            <a:pPr indent="-285750" lvl="0" marL="285750" marR="0" rtl="0" algn="l">
              <a:lnSpc>
                <a:spcPct val="100000"/>
              </a:lnSpc>
              <a:spcBef>
                <a:spcPts val="0"/>
              </a:spcBef>
              <a:spcAft>
                <a:spcPts val="0"/>
              </a:spcAft>
              <a:buClr>
                <a:schemeClr val="lt1"/>
              </a:buClr>
              <a:buSzPts val="1200"/>
              <a:buFont typeface="Arial"/>
              <a:buChar char="•"/>
            </a:pPr>
            <a:r>
              <a:rPr b="0" i="0" lang="en" sz="1200" u="none" cap="none" strike="noStrike">
                <a:solidFill>
                  <a:schemeClr val="lt1"/>
                </a:solidFill>
                <a:latin typeface="Arial"/>
                <a:ea typeface="Arial"/>
                <a:cs typeface="Arial"/>
                <a:sym typeface="Arial"/>
              </a:rPr>
              <a:t>Owned Media</a:t>
            </a:r>
            <a:endParaRPr/>
          </a:p>
          <a:p>
            <a:pPr indent="-285750" lvl="0" marL="285750" marR="0" rtl="0" algn="l">
              <a:lnSpc>
                <a:spcPct val="100000"/>
              </a:lnSpc>
              <a:spcBef>
                <a:spcPts val="0"/>
              </a:spcBef>
              <a:spcAft>
                <a:spcPts val="0"/>
              </a:spcAft>
              <a:buClr>
                <a:schemeClr val="lt1"/>
              </a:buClr>
              <a:buSzPts val="1200"/>
              <a:buFont typeface="Arial"/>
              <a:buChar char="•"/>
            </a:pPr>
            <a:r>
              <a:rPr b="0" i="0" lang="en" sz="1200" u="none" cap="none" strike="noStrike">
                <a:solidFill>
                  <a:schemeClr val="lt1"/>
                </a:solidFill>
                <a:latin typeface="Arial"/>
                <a:ea typeface="Arial"/>
                <a:cs typeface="Arial"/>
                <a:sym typeface="Arial"/>
              </a:rPr>
              <a:t>User Generated Content</a:t>
            </a:r>
            <a:endParaRPr b="0" i="0" sz="1200" u="none" cap="none" strike="noStrike">
              <a:solidFill>
                <a:schemeClr val="lt1"/>
              </a:solidFill>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1" name="Shape 1261"/>
        <p:cNvGrpSpPr/>
        <p:nvPr/>
      </p:nvGrpSpPr>
      <p:grpSpPr>
        <a:xfrm>
          <a:off x="0" y="0"/>
          <a:ext cx="0" cy="0"/>
          <a:chOff x="0" y="0"/>
          <a:chExt cx="0" cy="0"/>
        </a:xfrm>
      </p:grpSpPr>
      <p:sp>
        <p:nvSpPr>
          <p:cNvPr id="1262" name="Google Shape;1262;p87"/>
          <p:cNvSpPr txBox="1"/>
          <p:nvPr>
            <p:ph type="title"/>
          </p:nvPr>
        </p:nvSpPr>
        <p:spPr>
          <a:xfrm>
            <a:off x="0" y="0"/>
            <a:ext cx="3739884" cy="489315"/>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 sz="1800"/>
              <a:t>Objective – Consideration +Action </a:t>
            </a:r>
            <a:endParaRPr sz="1800"/>
          </a:p>
        </p:txBody>
      </p:sp>
      <p:grpSp>
        <p:nvGrpSpPr>
          <p:cNvPr id="1263" name="Google Shape;1263;p87"/>
          <p:cNvGrpSpPr/>
          <p:nvPr/>
        </p:nvGrpSpPr>
        <p:grpSpPr>
          <a:xfrm>
            <a:off x="7367752" y="365455"/>
            <a:ext cx="1756541" cy="1764861"/>
            <a:chOff x="4603531" y="1740375"/>
            <a:chExt cx="2640231" cy="2617312"/>
          </a:xfrm>
        </p:grpSpPr>
        <p:pic>
          <p:nvPicPr>
            <p:cNvPr id="1264" name="Google Shape;1264;p87"/>
            <p:cNvPicPr preferRelativeResize="0"/>
            <p:nvPr/>
          </p:nvPicPr>
          <p:blipFill rotWithShape="1">
            <a:blip r:embed="rId3">
              <a:alphaModFix/>
            </a:blip>
            <a:srcRect b="0" l="0" r="0" t="0"/>
            <a:stretch/>
          </p:blipFill>
          <p:spPr>
            <a:xfrm>
              <a:off x="4603531" y="2592827"/>
              <a:ext cx="2640231" cy="1764860"/>
            </a:xfrm>
            <a:prstGeom prst="rect">
              <a:avLst/>
            </a:prstGeom>
            <a:noFill/>
            <a:ln>
              <a:noFill/>
            </a:ln>
          </p:spPr>
        </p:pic>
        <p:pic>
          <p:nvPicPr>
            <p:cNvPr id="1265" name="Google Shape;1265;p87"/>
            <p:cNvPicPr preferRelativeResize="0"/>
            <p:nvPr/>
          </p:nvPicPr>
          <p:blipFill rotWithShape="1">
            <a:blip r:embed="rId4">
              <a:alphaModFix/>
            </a:blip>
            <a:srcRect b="0" l="0" r="0" t="0"/>
            <a:stretch/>
          </p:blipFill>
          <p:spPr>
            <a:xfrm>
              <a:off x="4603531" y="1740375"/>
              <a:ext cx="2640231" cy="852452"/>
            </a:xfrm>
            <a:prstGeom prst="rect">
              <a:avLst/>
            </a:prstGeom>
            <a:noFill/>
            <a:ln>
              <a:noFill/>
            </a:ln>
          </p:spPr>
        </p:pic>
      </p:grpSp>
      <p:grpSp>
        <p:nvGrpSpPr>
          <p:cNvPr id="1266" name="Google Shape;1266;p87"/>
          <p:cNvGrpSpPr/>
          <p:nvPr/>
        </p:nvGrpSpPr>
        <p:grpSpPr>
          <a:xfrm>
            <a:off x="5181600" y="365455"/>
            <a:ext cx="1890718" cy="1764861"/>
            <a:chOff x="1909763" y="1204213"/>
            <a:chExt cx="2630902" cy="3158236"/>
          </a:xfrm>
        </p:grpSpPr>
        <p:pic>
          <p:nvPicPr>
            <p:cNvPr id="1267" name="Google Shape;1267;p87"/>
            <p:cNvPicPr preferRelativeResize="0"/>
            <p:nvPr/>
          </p:nvPicPr>
          <p:blipFill rotWithShape="1">
            <a:blip r:embed="rId5">
              <a:alphaModFix/>
            </a:blip>
            <a:srcRect b="0" l="0" r="0" t="0"/>
            <a:stretch/>
          </p:blipFill>
          <p:spPr>
            <a:xfrm>
              <a:off x="1909763" y="2592826"/>
              <a:ext cx="2630902" cy="1769623"/>
            </a:xfrm>
            <a:prstGeom prst="rect">
              <a:avLst/>
            </a:prstGeom>
            <a:noFill/>
            <a:ln>
              <a:noFill/>
            </a:ln>
          </p:spPr>
        </p:pic>
        <p:pic>
          <p:nvPicPr>
            <p:cNvPr id="1268" name="Google Shape;1268;p87"/>
            <p:cNvPicPr preferRelativeResize="0"/>
            <p:nvPr/>
          </p:nvPicPr>
          <p:blipFill rotWithShape="1">
            <a:blip r:embed="rId6">
              <a:alphaModFix/>
            </a:blip>
            <a:srcRect b="0" l="0" r="0" t="0"/>
            <a:stretch/>
          </p:blipFill>
          <p:spPr>
            <a:xfrm>
              <a:off x="1909763" y="1204213"/>
              <a:ext cx="2630902" cy="1388613"/>
            </a:xfrm>
            <a:prstGeom prst="rect">
              <a:avLst/>
            </a:prstGeom>
            <a:noFill/>
            <a:ln>
              <a:noFill/>
            </a:ln>
          </p:spPr>
        </p:pic>
      </p:grpSp>
      <p:pic>
        <p:nvPicPr>
          <p:cNvPr id="1269" name="Google Shape;1269;p87"/>
          <p:cNvPicPr preferRelativeResize="0"/>
          <p:nvPr/>
        </p:nvPicPr>
        <p:blipFill rotWithShape="1">
          <a:blip r:embed="rId7">
            <a:alphaModFix/>
          </a:blip>
          <a:srcRect b="0" l="0" r="0" t="0"/>
          <a:stretch/>
        </p:blipFill>
        <p:spPr>
          <a:xfrm>
            <a:off x="7265974" y="2705126"/>
            <a:ext cx="1858319" cy="1940446"/>
          </a:xfrm>
          <a:prstGeom prst="rect">
            <a:avLst/>
          </a:prstGeom>
          <a:noFill/>
          <a:ln>
            <a:noFill/>
          </a:ln>
        </p:spPr>
      </p:pic>
      <p:pic>
        <p:nvPicPr>
          <p:cNvPr id="1270" name="Google Shape;1270;p87"/>
          <p:cNvPicPr preferRelativeResize="0"/>
          <p:nvPr/>
        </p:nvPicPr>
        <p:blipFill rotWithShape="1">
          <a:blip r:embed="rId8">
            <a:alphaModFix/>
          </a:blip>
          <a:srcRect b="0" l="0" r="0" t="0"/>
          <a:stretch/>
        </p:blipFill>
        <p:spPr>
          <a:xfrm>
            <a:off x="4998307" y="2675759"/>
            <a:ext cx="2123760" cy="1969813"/>
          </a:xfrm>
          <a:prstGeom prst="rect">
            <a:avLst/>
          </a:prstGeom>
          <a:noFill/>
          <a:ln>
            <a:noFill/>
          </a:ln>
        </p:spPr>
      </p:pic>
      <p:pic>
        <p:nvPicPr>
          <p:cNvPr id="1271" name="Google Shape;1271;p87"/>
          <p:cNvPicPr preferRelativeResize="0"/>
          <p:nvPr/>
        </p:nvPicPr>
        <p:blipFill rotWithShape="1">
          <a:blip r:embed="rId9">
            <a:alphaModFix/>
          </a:blip>
          <a:srcRect b="0" l="0" r="0" t="0"/>
          <a:stretch/>
        </p:blipFill>
        <p:spPr>
          <a:xfrm>
            <a:off x="2844702" y="1295422"/>
            <a:ext cx="2061992" cy="3465012"/>
          </a:xfrm>
          <a:prstGeom prst="rect">
            <a:avLst/>
          </a:prstGeom>
          <a:noFill/>
          <a:ln>
            <a:noFill/>
          </a:ln>
        </p:spPr>
      </p:pic>
      <p:sp>
        <p:nvSpPr>
          <p:cNvPr id="1272" name="Google Shape;1272;p87"/>
          <p:cNvSpPr txBox="1"/>
          <p:nvPr/>
        </p:nvSpPr>
        <p:spPr>
          <a:xfrm>
            <a:off x="5021198" y="-40166"/>
            <a:ext cx="3739884" cy="489315"/>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2800"/>
              <a:buFont typeface="Arial"/>
              <a:buNone/>
            </a:pPr>
            <a:r>
              <a:rPr b="0" i="0" lang="en" sz="1700" u="none" cap="none" strike="noStrike">
                <a:solidFill>
                  <a:schemeClr val="lt1"/>
                </a:solidFill>
                <a:latin typeface="Roboto Black"/>
                <a:ea typeface="Roboto Black"/>
                <a:cs typeface="Roboto Black"/>
                <a:sym typeface="Roboto Black"/>
              </a:rPr>
              <a:t>Facebook Content</a:t>
            </a:r>
            <a:endParaRPr b="0" i="0" sz="1700" u="none" cap="none" strike="noStrike">
              <a:solidFill>
                <a:schemeClr val="lt1"/>
              </a:solidFill>
              <a:latin typeface="Roboto Black"/>
              <a:ea typeface="Roboto Black"/>
              <a:cs typeface="Roboto Black"/>
              <a:sym typeface="Roboto Black"/>
            </a:endParaRPr>
          </a:p>
        </p:txBody>
      </p:sp>
      <p:sp>
        <p:nvSpPr>
          <p:cNvPr id="1273" name="Google Shape;1273;p87"/>
          <p:cNvSpPr txBox="1"/>
          <p:nvPr/>
        </p:nvSpPr>
        <p:spPr>
          <a:xfrm>
            <a:off x="7211410" y="2215812"/>
            <a:ext cx="2039717" cy="489315"/>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2800"/>
              <a:buFont typeface="Arial"/>
              <a:buNone/>
            </a:pPr>
            <a:r>
              <a:rPr b="0" i="0" lang="en" sz="1700" u="none" cap="none" strike="noStrike">
                <a:solidFill>
                  <a:schemeClr val="lt1"/>
                </a:solidFill>
                <a:latin typeface="Roboto Black"/>
                <a:ea typeface="Roboto Black"/>
                <a:cs typeface="Roboto Black"/>
                <a:sym typeface="Roboto Black"/>
              </a:rPr>
              <a:t>Youtube Content</a:t>
            </a:r>
            <a:endParaRPr b="0" i="0" sz="1700" u="none" cap="none" strike="noStrike">
              <a:solidFill>
                <a:schemeClr val="lt1"/>
              </a:solidFill>
              <a:latin typeface="Roboto Black"/>
              <a:ea typeface="Roboto Black"/>
              <a:cs typeface="Roboto Black"/>
              <a:sym typeface="Roboto Black"/>
            </a:endParaRPr>
          </a:p>
        </p:txBody>
      </p:sp>
      <p:sp>
        <p:nvSpPr>
          <p:cNvPr id="1274" name="Google Shape;1274;p87"/>
          <p:cNvSpPr txBox="1"/>
          <p:nvPr/>
        </p:nvSpPr>
        <p:spPr>
          <a:xfrm>
            <a:off x="4938442" y="2215811"/>
            <a:ext cx="2039717" cy="489315"/>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2800"/>
              <a:buFont typeface="Arial"/>
              <a:buNone/>
            </a:pPr>
            <a:r>
              <a:rPr b="0" i="0" lang="en" sz="1700" u="none" cap="none" strike="noStrike">
                <a:solidFill>
                  <a:schemeClr val="lt1"/>
                </a:solidFill>
                <a:latin typeface="Roboto Black"/>
                <a:ea typeface="Roboto Black"/>
                <a:cs typeface="Roboto Black"/>
                <a:sym typeface="Roboto Black"/>
              </a:rPr>
              <a:t>Twitter Content</a:t>
            </a:r>
            <a:endParaRPr b="0" i="0" sz="1700" u="none" cap="none" strike="noStrike">
              <a:solidFill>
                <a:schemeClr val="lt1"/>
              </a:solidFill>
              <a:latin typeface="Roboto Black"/>
              <a:ea typeface="Roboto Black"/>
              <a:cs typeface="Roboto Black"/>
              <a:sym typeface="Roboto Black"/>
            </a:endParaRPr>
          </a:p>
        </p:txBody>
      </p:sp>
      <p:sp>
        <p:nvSpPr>
          <p:cNvPr id="1275" name="Google Shape;1275;p87"/>
          <p:cNvSpPr txBox="1"/>
          <p:nvPr/>
        </p:nvSpPr>
        <p:spPr>
          <a:xfrm>
            <a:off x="2897202" y="806107"/>
            <a:ext cx="2039717" cy="489315"/>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2800"/>
              <a:buFont typeface="Arial"/>
              <a:buNone/>
            </a:pPr>
            <a:r>
              <a:rPr b="0" i="0" lang="en" sz="1700" u="none" cap="none" strike="noStrike">
                <a:solidFill>
                  <a:schemeClr val="lt1"/>
                </a:solidFill>
                <a:latin typeface="Roboto Black"/>
                <a:ea typeface="Roboto Black"/>
                <a:cs typeface="Roboto Black"/>
                <a:sym typeface="Roboto Black"/>
              </a:rPr>
              <a:t>Instagram Content</a:t>
            </a:r>
            <a:endParaRPr b="0" i="0" sz="1700" u="none" cap="none" strike="noStrike">
              <a:solidFill>
                <a:schemeClr val="lt1"/>
              </a:solidFill>
              <a:latin typeface="Roboto Black"/>
              <a:ea typeface="Roboto Black"/>
              <a:cs typeface="Roboto Black"/>
              <a:sym typeface="Roboto Black"/>
            </a:endParaRPr>
          </a:p>
        </p:txBody>
      </p:sp>
      <p:sp>
        <p:nvSpPr>
          <p:cNvPr id="1276" name="Google Shape;1276;p87"/>
          <p:cNvSpPr/>
          <p:nvPr/>
        </p:nvSpPr>
        <p:spPr>
          <a:xfrm>
            <a:off x="1" y="544675"/>
            <a:ext cx="2753089" cy="596754"/>
          </a:xfrm>
          <a:prstGeom prst="roundRect">
            <a:avLst>
              <a:gd fmla="val 16667" name="adj"/>
            </a:avLst>
          </a:prstGeom>
          <a:solidFill>
            <a:schemeClr val="accent1"/>
          </a:solidFill>
          <a:ln cap="flat" cmpd="sng" w="25400">
            <a:solidFill>
              <a:srgbClr val="B0B0B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1" i="0" lang="en" sz="1100" u="none" cap="none" strike="noStrike">
                <a:solidFill>
                  <a:schemeClr val="dk1"/>
                </a:solidFill>
                <a:latin typeface="Arial"/>
                <a:ea typeface="Arial"/>
                <a:cs typeface="Arial"/>
                <a:sym typeface="Arial"/>
              </a:rPr>
              <a:t>Facebook –</a:t>
            </a:r>
            <a:r>
              <a:rPr b="0" i="0" lang="en" sz="1100" u="none" cap="none" strike="noStrike">
                <a:solidFill>
                  <a:schemeClr val="dk1"/>
                </a:solidFill>
                <a:latin typeface="Arial"/>
                <a:ea typeface="Arial"/>
                <a:cs typeface="Arial"/>
                <a:sym typeface="Arial"/>
              </a:rPr>
              <a:t> Content regarding the safety protocols followed, how Uber is helping to restrict covid</a:t>
            </a:r>
            <a:endParaRPr b="0" i="0" sz="1050" u="none" cap="none" strike="noStrike">
              <a:solidFill>
                <a:schemeClr val="dk1"/>
              </a:solidFill>
              <a:latin typeface="Arial"/>
              <a:ea typeface="Arial"/>
              <a:cs typeface="Arial"/>
              <a:sym typeface="Arial"/>
            </a:endParaRPr>
          </a:p>
        </p:txBody>
      </p:sp>
      <p:sp>
        <p:nvSpPr>
          <p:cNvPr id="1277" name="Google Shape;1277;p87"/>
          <p:cNvSpPr/>
          <p:nvPr/>
        </p:nvSpPr>
        <p:spPr>
          <a:xfrm>
            <a:off x="0" y="1238356"/>
            <a:ext cx="2753089" cy="722879"/>
          </a:xfrm>
          <a:prstGeom prst="roundRect">
            <a:avLst>
              <a:gd fmla="val 16667" name="adj"/>
            </a:avLst>
          </a:prstGeom>
          <a:solidFill>
            <a:schemeClr val="accent1"/>
          </a:solidFill>
          <a:ln cap="flat" cmpd="sng" w="25400">
            <a:solidFill>
              <a:srgbClr val="B0B0B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1" i="0" lang="en" sz="1100" u="none" cap="none" strike="noStrike">
                <a:solidFill>
                  <a:schemeClr val="dk1"/>
                </a:solidFill>
                <a:latin typeface="Arial"/>
                <a:ea typeface="Arial"/>
                <a:cs typeface="Arial"/>
                <a:sym typeface="Arial"/>
              </a:rPr>
              <a:t>Instagram: </a:t>
            </a:r>
            <a:r>
              <a:rPr b="0" i="0" lang="en" sz="1100" u="none" cap="none" strike="noStrike">
                <a:solidFill>
                  <a:schemeClr val="dk1"/>
                </a:solidFill>
                <a:latin typeface="Arial"/>
                <a:ea typeface="Arial"/>
                <a:cs typeface="Arial"/>
                <a:sym typeface="Arial"/>
              </a:rPr>
              <a:t>Content which is visually pleasing. Hero content that tells stories of how drivers played their part during covid crisis.</a:t>
            </a:r>
            <a:endParaRPr b="0" i="0" sz="1050" u="none" cap="none" strike="noStrike">
              <a:solidFill>
                <a:schemeClr val="dk1"/>
              </a:solidFill>
              <a:latin typeface="Arial"/>
              <a:ea typeface="Arial"/>
              <a:cs typeface="Arial"/>
              <a:sym typeface="Arial"/>
            </a:endParaRPr>
          </a:p>
        </p:txBody>
      </p:sp>
      <p:sp>
        <p:nvSpPr>
          <p:cNvPr id="1278" name="Google Shape;1278;p87"/>
          <p:cNvSpPr/>
          <p:nvPr/>
        </p:nvSpPr>
        <p:spPr>
          <a:xfrm>
            <a:off x="9694" y="2058162"/>
            <a:ext cx="2753089" cy="722879"/>
          </a:xfrm>
          <a:prstGeom prst="roundRect">
            <a:avLst>
              <a:gd fmla="val 16667" name="adj"/>
            </a:avLst>
          </a:prstGeom>
          <a:solidFill>
            <a:schemeClr val="accent1"/>
          </a:solidFill>
          <a:ln cap="flat" cmpd="sng" w="25400">
            <a:solidFill>
              <a:srgbClr val="B0B0B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1" i="0" lang="en" sz="1100" u="none" cap="none" strike="noStrike">
                <a:solidFill>
                  <a:schemeClr val="dk1"/>
                </a:solidFill>
                <a:latin typeface="Arial"/>
                <a:ea typeface="Arial"/>
                <a:cs typeface="Arial"/>
                <a:sym typeface="Arial"/>
              </a:rPr>
              <a:t>Twitter: </a:t>
            </a:r>
            <a:r>
              <a:rPr b="0" i="0" lang="en" sz="1100" u="none" cap="none" strike="noStrike">
                <a:solidFill>
                  <a:schemeClr val="dk1"/>
                </a:solidFill>
                <a:latin typeface="Arial"/>
                <a:ea typeface="Arial"/>
                <a:cs typeface="Arial"/>
                <a:sym typeface="Arial"/>
              </a:rPr>
              <a:t>Uber can try to convert its page to give it a persona, post general statements, opinions regarding Covid and reshare other user’s content</a:t>
            </a:r>
            <a:endParaRPr b="0" i="0" sz="1050" u="none" cap="none" strike="noStrike">
              <a:solidFill>
                <a:schemeClr val="dk1"/>
              </a:solidFill>
              <a:latin typeface="Arial"/>
              <a:ea typeface="Arial"/>
              <a:cs typeface="Arial"/>
              <a:sym typeface="Arial"/>
            </a:endParaRPr>
          </a:p>
        </p:txBody>
      </p:sp>
      <p:sp>
        <p:nvSpPr>
          <p:cNvPr id="1279" name="Google Shape;1279;p87"/>
          <p:cNvSpPr/>
          <p:nvPr/>
        </p:nvSpPr>
        <p:spPr>
          <a:xfrm>
            <a:off x="9694" y="2861037"/>
            <a:ext cx="2753089" cy="669045"/>
          </a:xfrm>
          <a:prstGeom prst="roundRect">
            <a:avLst>
              <a:gd fmla="val 16667" name="adj"/>
            </a:avLst>
          </a:prstGeom>
          <a:solidFill>
            <a:schemeClr val="accent1"/>
          </a:solidFill>
          <a:ln cap="flat" cmpd="sng" w="25400">
            <a:solidFill>
              <a:srgbClr val="B0B0B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1" i="0" lang="en" sz="1100" u="none" cap="none" strike="noStrike">
                <a:solidFill>
                  <a:schemeClr val="dk1"/>
                </a:solidFill>
                <a:latin typeface="Arial"/>
                <a:ea typeface="Arial"/>
                <a:cs typeface="Arial"/>
                <a:sym typeface="Arial"/>
              </a:rPr>
              <a:t>Youtube: </a:t>
            </a:r>
            <a:r>
              <a:rPr b="0" i="0" lang="en" sz="1100" u="none" cap="none" strike="noStrike">
                <a:solidFill>
                  <a:schemeClr val="dk1"/>
                </a:solidFill>
                <a:latin typeface="Arial"/>
                <a:ea typeface="Arial"/>
                <a:cs typeface="Arial"/>
                <a:sym typeface="Arial"/>
              </a:rPr>
              <a:t>Show stories and interviews of how covid affected its drivers and how uber helped them to continue their journey.</a:t>
            </a:r>
            <a:endParaRPr b="0" i="0" sz="1050" u="none" cap="none" strike="noStrike">
              <a:solidFill>
                <a:schemeClr val="dk1"/>
              </a:solidFill>
              <a:latin typeface="Arial"/>
              <a:ea typeface="Arial"/>
              <a:cs typeface="Arial"/>
              <a:sym typeface="Arial"/>
            </a:endParaRPr>
          </a:p>
        </p:txBody>
      </p:sp>
      <p:sp>
        <p:nvSpPr>
          <p:cNvPr id="1280" name="Google Shape;1280;p87"/>
          <p:cNvSpPr txBox="1"/>
          <p:nvPr/>
        </p:nvSpPr>
        <p:spPr>
          <a:xfrm>
            <a:off x="-361660" y="3570553"/>
            <a:ext cx="3356589" cy="254441"/>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2800"/>
              <a:buFont typeface="Arial"/>
              <a:buNone/>
            </a:pPr>
            <a:r>
              <a:rPr b="0" i="0" lang="en" sz="1800" u="none" cap="none" strike="noStrike">
                <a:solidFill>
                  <a:schemeClr val="accent2"/>
                </a:solidFill>
                <a:latin typeface="Roboto Black"/>
                <a:ea typeface="Roboto Black"/>
                <a:cs typeface="Roboto Black"/>
                <a:sym typeface="Roboto Black"/>
              </a:rPr>
              <a:t>Measurement Metrics</a:t>
            </a:r>
            <a:endParaRPr b="0" i="0" sz="1800" u="none" cap="none" strike="noStrike">
              <a:solidFill>
                <a:schemeClr val="accent2"/>
              </a:solidFill>
              <a:latin typeface="Roboto Black"/>
              <a:ea typeface="Roboto Black"/>
              <a:cs typeface="Roboto Black"/>
              <a:sym typeface="Roboto Black"/>
            </a:endParaRPr>
          </a:p>
        </p:txBody>
      </p:sp>
      <p:sp>
        <p:nvSpPr>
          <p:cNvPr id="1281" name="Google Shape;1281;p87"/>
          <p:cNvSpPr txBox="1"/>
          <p:nvPr/>
        </p:nvSpPr>
        <p:spPr>
          <a:xfrm>
            <a:off x="-61485" y="3966978"/>
            <a:ext cx="2906188" cy="938719"/>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chemeClr val="lt1"/>
              </a:buClr>
              <a:buSzPts val="1100"/>
              <a:buFont typeface="Arial"/>
              <a:buChar char="•"/>
            </a:pPr>
            <a:r>
              <a:rPr b="0" i="0" lang="en" sz="1100" u="none" cap="none" strike="noStrike">
                <a:solidFill>
                  <a:schemeClr val="lt1"/>
                </a:solidFill>
                <a:latin typeface="Arial"/>
                <a:ea typeface="Arial"/>
                <a:cs typeface="Arial"/>
                <a:sym typeface="Arial"/>
              </a:rPr>
              <a:t>Impression of the campaign</a:t>
            </a:r>
            <a:endParaRPr/>
          </a:p>
          <a:p>
            <a:pPr indent="-285750" lvl="0" marL="285750" marR="0" rtl="0" algn="l">
              <a:lnSpc>
                <a:spcPct val="100000"/>
              </a:lnSpc>
              <a:spcBef>
                <a:spcPts val="0"/>
              </a:spcBef>
              <a:spcAft>
                <a:spcPts val="0"/>
              </a:spcAft>
              <a:buClr>
                <a:schemeClr val="lt1"/>
              </a:buClr>
              <a:buSzPts val="1100"/>
              <a:buFont typeface="Arial"/>
              <a:buChar char="•"/>
            </a:pPr>
            <a:r>
              <a:rPr b="0" i="0" lang="en" sz="1100" u="none" cap="none" strike="noStrike">
                <a:solidFill>
                  <a:schemeClr val="lt1"/>
                </a:solidFill>
                <a:latin typeface="Arial"/>
                <a:ea typeface="Arial"/>
                <a:cs typeface="Arial"/>
                <a:sym typeface="Arial"/>
              </a:rPr>
              <a:t>Likes, Shares, retweets and comments of the campaign</a:t>
            </a:r>
            <a:endParaRPr/>
          </a:p>
          <a:p>
            <a:pPr indent="-285750" lvl="0" marL="285750" marR="0" rtl="0" algn="l">
              <a:lnSpc>
                <a:spcPct val="100000"/>
              </a:lnSpc>
              <a:spcBef>
                <a:spcPts val="0"/>
              </a:spcBef>
              <a:spcAft>
                <a:spcPts val="0"/>
              </a:spcAft>
              <a:buClr>
                <a:schemeClr val="lt1"/>
              </a:buClr>
              <a:buSzPts val="1100"/>
              <a:buFont typeface="Arial"/>
              <a:buChar char="•"/>
            </a:pPr>
            <a:r>
              <a:rPr b="0" i="0" lang="en" sz="1100" u="none" cap="none" strike="noStrike">
                <a:solidFill>
                  <a:schemeClr val="lt1"/>
                </a:solidFill>
                <a:latin typeface="Arial"/>
                <a:ea typeface="Arial"/>
                <a:cs typeface="Arial"/>
                <a:sym typeface="Arial"/>
              </a:rPr>
              <a:t>Active number of followers increase after the campaign.</a:t>
            </a:r>
            <a:endParaRPr b="0" i="0" sz="1100" u="none" cap="none" strike="noStrike">
              <a:solidFill>
                <a:schemeClr val="lt1"/>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5" name="Shape 1285"/>
        <p:cNvGrpSpPr/>
        <p:nvPr/>
      </p:nvGrpSpPr>
      <p:grpSpPr>
        <a:xfrm>
          <a:off x="0" y="0"/>
          <a:ext cx="0" cy="0"/>
          <a:chOff x="0" y="0"/>
          <a:chExt cx="0" cy="0"/>
        </a:xfrm>
      </p:grpSpPr>
      <p:pic>
        <p:nvPicPr>
          <p:cNvPr id="1286" name="Google Shape;1286;p88"/>
          <p:cNvPicPr preferRelativeResize="0"/>
          <p:nvPr/>
        </p:nvPicPr>
        <p:blipFill rotWithShape="1">
          <a:blip r:embed="rId3">
            <a:alphaModFix/>
          </a:blip>
          <a:srcRect b="0" l="0" r="0" t="0"/>
          <a:stretch/>
        </p:blipFill>
        <p:spPr>
          <a:xfrm>
            <a:off x="3849389" y="2034336"/>
            <a:ext cx="1426759" cy="2148781"/>
          </a:xfrm>
          <a:prstGeom prst="rect">
            <a:avLst/>
          </a:prstGeom>
          <a:noFill/>
          <a:ln>
            <a:noFill/>
          </a:ln>
        </p:spPr>
      </p:pic>
      <p:pic>
        <p:nvPicPr>
          <p:cNvPr id="1287" name="Google Shape;1287;p88"/>
          <p:cNvPicPr preferRelativeResize="0"/>
          <p:nvPr/>
        </p:nvPicPr>
        <p:blipFill rotWithShape="1">
          <a:blip r:embed="rId4">
            <a:alphaModFix/>
          </a:blip>
          <a:srcRect b="0" l="0" r="0" t="0"/>
          <a:stretch/>
        </p:blipFill>
        <p:spPr>
          <a:xfrm>
            <a:off x="3849389" y="0"/>
            <a:ext cx="1426760" cy="2034336"/>
          </a:xfrm>
          <a:prstGeom prst="rect">
            <a:avLst/>
          </a:prstGeom>
          <a:noFill/>
          <a:ln>
            <a:noFill/>
          </a:ln>
        </p:spPr>
      </p:pic>
      <p:pic>
        <p:nvPicPr>
          <p:cNvPr id="1288" name="Google Shape;1288;p88"/>
          <p:cNvPicPr preferRelativeResize="0"/>
          <p:nvPr/>
        </p:nvPicPr>
        <p:blipFill rotWithShape="1">
          <a:blip r:embed="rId5">
            <a:alphaModFix/>
          </a:blip>
          <a:srcRect b="0" l="0" r="0" t="0"/>
          <a:stretch/>
        </p:blipFill>
        <p:spPr>
          <a:xfrm>
            <a:off x="5823" y="2615265"/>
            <a:ext cx="3652849" cy="2485709"/>
          </a:xfrm>
          <a:prstGeom prst="rect">
            <a:avLst/>
          </a:prstGeom>
          <a:noFill/>
          <a:ln>
            <a:noFill/>
          </a:ln>
        </p:spPr>
      </p:pic>
      <p:pic>
        <p:nvPicPr>
          <p:cNvPr id="1289" name="Google Shape;1289;p88"/>
          <p:cNvPicPr preferRelativeResize="0"/>
          <p:nvPr/>
        </p:nvPicPr>
        <p:blipFill rotWithShape="1">
          <a:blip r:embed="rId6">
            <a:alphaModFix/>
          </a:blip>
          <a:srcRect b="0" l="0" r="0" t="0"/>
          <a:stretch/>
        </p:blipFill>
        <p:spPr>
          <a:xfrm>
            <a:off x="0" y="0"/>
            <a:ext cx="1718811" cy="2575034"/>
          </a:xfrm>
          <a:prstGeom prst="rect">
            <a:avLst/>
          </a:prstGeom>
          <a:noFill/>
          <a:ln>
            <a:noFill/>
          </a:ln>
        </p:spPr>
      </p:pic>
      <p:pic>
        <p:nvPicPr>
          <p:cNvPr id="1290" name="Google Shape;1290;p88"/>
          <p:cNvPicPr preferRelativeResize="0"/>
          <p:nvPr/>
        </p:nvPicPr>
        <p:blipFill rotWithShape="1">
          <a:blip r:embed="rId7">
            <a:alphaModFix/>
          </a:blip>
          <a:srcRect b="0" l="0" r="0" t="0"/>
          <a:stretch/>
        </p:blipFill>
        <p:spPr>
          <a:xfrm>
            <a:off x="1798437" y="0"/>
            <a:ext cx="1955595" cy="2575034"/>
          </a:xfrm>
          <a:prstGeom prst="rect">
            <a:avLst/>
          </a:prstGeom>
          <a:noFill/>
          <a:ln>
            <a:noFill/>
          </a:ln>
        </p:spPr>
      </p:pic>
      <p:sp>
        <p:nvSpPr>
          <p:cNvPr id="1291" name="Google Shape;1291;p88"/>
          <p:cNvSpPr txBox="1"/>
          <p:nvPr/>
        </p:nvSpPr>
        <p:spPr>
          <a:xfrm>
            <a:off x="3658672" y="4223348"/>
            <a:ext cx="1770868" cy="86177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 sz="1000" u="none" cap="none" strike="noStrike">
                <a:solidFill>
                  <a:schemeClr val="lt1"/>
                </a:solidFill>
                <a:latin typeface="Arial"/>
                <a:ea typeface="Arial"/>
                <a:cs typeface="Arial"/>
                <a:sym typeface="Arial"/>
              </a:rPr>
              <a:t>AD TIMINGS</a:t>
            </a:r>
            <a:endParaRPr/>
          </a:p>
          <a:p>
            <a:pPr indent="-171450" lvl="0" marL="171450" marR="0" rtl="0" algn="l">
              <a:lnSpc>
                <a:spcPct val="100000"/>
              </a:lnSpc>
              <a:spcBef>
                <a:spcPts val="0"/>
              </a:spcBef>
              <a:spcAft>
                <a:spcPts val="0"/>
              </a:spcAft>
              <a:buClr>
                <a:schemeClr val="lt1"/>
              </a:buClr>
              <a:buSzPts val="1000"/>
              <a:buFont typeface="Arial"/>
              <a:buChar char="•"/>
            </a:pPr>
            <a:r>
              <a:rPr b="0" i="0" lang="en" sz="1000" u="none" cap="none" strike="noStrike">
                <a:solidFill>
                  <a:schemeClr val="lt1"/>
                </a:solidFill>
                <a:latin typeface="Arial"/>
                <a:ea typeface="Arial"/>
                <a:cs typeface="Arial"/>
                <a:sym typeface="Arial"/>
              </a:rPr>
              <a:t>Tues - Wed: 9-10 am &amp; 5-6 pm</a:t>
            </a:r>
            <a:endParaRPr/>
          </a:p>
          <a:p>
            <a:pPr indent="-171450" lvl="0" marL="171450" marR="0" rtl="0" algn="l">
              <a:lnSpc>
                <a:spcPct val="100000"/>
              </a:lnSpc>
              <a:spcBef>
                <a:spcPts val="0"/>
              </a:spcBef>
              <a:spcAft>
                <a:spcPts val="0"/>
              </a:spcAft>
              <a:buClr>
                <a:schemeClr val="lt1"/>
              </a:buClr>
              <a:buSzPts val="1000"/>
              <a:buFont typeface="Arial"/>
              <a:buChar char="•"/>
            </a:pPr>
            <a:r>
              <a:rPr b="0" i="0" lang="en" sz="1000" u="none" cap="none" strike="noStrike">
                <a:solidFill>
                  <a:schemeClr val="lt1"/>
                </a:solidFill>
                <a:latin typeface="Arial"/>
                <a:ea typeface="Arial"/>
                <a:cs typeface="Arial"/>
                <a:sym typeface="Arial"/>
              </a:rPr>
              <a:t>Rest of weekdays : 11-1 pm </a:t>
            </a:r>
            <a:endParaRPr b="0" i="0" sz="900" u="none" cap="none" strike="noStrike">
              <a:solidFill>
                <a:schemeClr val="lt1"/>
              </a:solidFill>
              <a:latin typeface="Arial"/>
              <a:ea typeface="Arial"/>
              <a:cs typeface="Arial"/>
              <a:sym typeface="Arial"/>
            </a:endParaRPr>
          </a:p>
        </p:txBody>
      </p:sp>
      <p:sp>
        <p:nvSpPr>
          <p:cNvPr id="1292" name="Google Shape;1292;p88"/>
          <p:cNvSpPr txBox="1"/>
          <p:nvPr>
            <p:ph type="title"/>
          </p:nvPr>
        </p:nvSpPr>
        <p:spPr>
          <a:xfrm>
            <a:off x="5327385" y="-9161"/>
            <a:ext cx="3739884" cy="489315"/>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 sz="1800"/>
              <a:t>Ad’s Objective – Consideration + Action </a:t>
            </a:r>
            <a:endParaRPr sz="1800"/>
          </a:p>
        </p:txBody>
      </p:sp>
      <p:sp>
        <p:nvSpPr>
          <p:cNvPr id="1293" name="Google Shape;1293;p88"/>
          <p:cNvSpPr/>
          <p:nvPr/>
        </p:nvSpPr>
        <p:spPr>
          <a:xfrm>
            <a:off x="5400461" y="626809"/>
            <a:ext cx="3657115" cy="596754"/>
          </a:xfrm>
          <a:prstGeom prst="roundRect">
            <a:avLst>
              <a:gd fmla="val 16667" name="adj"/>
            </a:avLst>
          </a:prstGeom>
          <a:solidFill>
            <a:schemeClr val="accent1"/>
          </a:solidFill>
          <a:ln cap="flat" cmpd="sng" w="25400">
            <a:solidFill>
              <a:srgbClr val="B0B0B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1" i="0" lang="en" sz="1200" u="none" cap="none" strike="noStrike">
                <a:solidFill>
                  <a:schemeClr val="dk1"/>
                </a:solidFill>
                <a:latin typeface="Arial"/>
                <a:ea typeface="Arial"/>
                <a:cs typeface="Arial"/>
                <a:sym typeface="Arial"/>
              </a:rPr>
              <a:t>Carousel Ads</a:t>
            </a:r>
            <a:r>
              <a:rPr b="0" i="0" lang="en" sz="1200" u="none" cap="none" strike="noStrike">
                <a:solidFill>
                  <a:schemeClr val="dk1"/>
                </a:solidFill>
                <a:latin typeface="Arial"/>
                <a:ea typeface="Arial"/>
                <a:cs typeface="Arial"/>
                <a:sym typeface="Arial"/>
              </a:rPr>
              <a:t>: </a:t>
            </a:r>
            <a:r>
              <a:rPr b="0" i="0" lang="en" sz="1100" u="none" cap="none" strike="noStrike">
                <a:solidFill>
                  <a:schemeClr val="dk1"/>
                </a:solidFill>
                <a:latin typeface="Arial"/>
                <a:ea typeface="Arial"/>
                <a:cs typeface="Arial"/>
                <a:sym typeface="Arial"/>
              </a:rPr>
              <a:t>We want our customers to know what Uber is doing for Covid safety at every step of the journey and how is it helping its employees as well.</a:t>
            </a:r>
            <a:endParaRPr b="0" i="0" sz="1100" u="none" cap="none" strike="noStrike">
              <a:solidFill>
                <a:schemeClr val="dk1"/>
              </a:solidFill>
              <a:latin typeface="Arial"/>
              <a:ea typeface="Arial"/>
              <a:cs typeface="Arial"/>
              <a:sym typeface="Arial"/>
            </a:endParaRPr>
          </a:p>
        </p:txBody>
      </p:sp>
      <p:sp>
        <p:nvSpPr>
          <p:cNvPr id="1294" name="Google Shape;1294;p88"/>
          <p:cNvSpPr/>
          <p:nvPr/>
        </p:nvSpPr>
        <p:spPr>
          <a:xfrm>
            <a:off x="5400460" y="1320490"/>
            <a:ext cx="3657115" cy="722879"/>
          </a:xfrm>
          <a:prstGeom prst="roundRect">
            <a:avLst>
              <a:gd fmla="val 16667" name="adj"/>
            </a:avLst>
          </a:prstGeom>
          <a:solidFill>
            <a:schemeClr val="accent1"/>
          </a:solidFill>
          <a:ln cap="flat" cmpd="sng" w="25400">
            <a:solidFill>
              <a:srgbClr val="B0B0B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1" i="0" lang="en" sz="1200" u="none" cap="none" strike="noStrike">
                <a:solidFill>
                  <a:schemeClr val="dk1"/>
                </a:solidFill>
                <a:latin typeface="Arial"/>
                <a:ea typeface="Arial"/>
                <a:cs typeface="Arial"/>
                <a:sym typeface="Arial"/>
              </a:rPr>
              <a:t>Video Ads</a:t>
            </a:r>
            <a:r>
              <a:rPr b="0" i="0" lang="en" sz="1200" u="none" cap="none" strike="noStrike">
                <a:solidFill>
                  <a:schemeClr val="dk1"/>
                </a:solidFill>
                <a:latin typeface="Arial"/>
                <a:ea typeface="Arial"/>
                <a:cs typeface="Arial"/>
                <a:sym typeface="Arial"/>
              </a:rPr>
              <a:t>: </a:t>
            </a:r>
            <a:r>
              <a:rPr b="0" i="0" lang="en" sz="1100" u="none" cap="none" strike="noStrike">
                <a:solidFill>
                  <a:schemeClr val="dk1"/>
                </a:solidFill>
                <a:latin typeface="Arial"/>
                <a:ea typeface="Arial"/>
                <a:cs typeface="Arial"/>
                <a:sym typeface="Arial"/>
              </a:rPr>
              <a:t>Video ads in the form of posts, reels depicting stories of how Uber drivers had maintained covid safety protocols everyday. Miniature versions of these ads can be shown on Youtube.</a:t>
            </a:r>
            <a:endParaRPr b="0" i="0" sz="1100" u="none" cap="none" strike="noStrike">
              <a:solidFill>
                <a:schemeClr val="dk1"/>
              </a:solidFill>
              <a:latin typeface="Arial"/>
              <a:ea typeface="Arial"/>
              <a:cs typeface="Arial"/>
              <a:sym typeface="Arial"/>
            </a:endParaRPr>
          </a:p>
        </p:txBody>
      </p:sp>
      <p:sp>
        <p:nvSpPr>
          <p:cNvPr id="1295" name="Google Shape;1295;p88"/>
          <p:cNvSpPr/>
          <p:nvPr/>
        </p:nvSpPr>
        <p:spPr>
          <a:xfrm>
            <a:off x="5410154" y="2140296"/>
            <a:ext cx="3657115" cy="722879"/>
          </a:xfrm>
          <a:prstGeom prst="roundRect">
            <a:avLst>
              <a:gd fmla="val 16667" name="adj"/>
            </a:avLst>
          </a:prstGeom>
          <a:solidFill>
            <a:schemeClr val="accent1"/>
          </a:solidFill>
          <a:ln cap="flat" cmpd="sng" w="25400">
            <a:solidFill>
              <a:srgbClr val="B0B0B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1" i="0" lang="en" sz="1200" u="none" cap="none" strike="noStrike">
                <a:solidFill>
                  <a:schemeClr val="dk1"/>
                </a:solidFill>
                <a:latin typeface="Arial"/>
                <a:ea typeface="Arial"/>
                <a:cs typeface="Arial"/>
                <a:sym typeface="Arial"/>
              </a:rPr>
              <a:t>Story Ads</a:t>
            </a:r>
            <a:r>
              <a:rPr b="0" i="0" lang="en" sz="1200" u="none" cap="none" strike="noStrike">
                <a:solidFill>
                  <a:schemeClr val="dk1"/>
                </a:solidFill>
                <a:latin typeface="Arial"/>
                <a:ea typeface="Arial"/>
                <a:cs typeface="Arial"/>
                <a:sym typeface="Arial"/>
              </a:rPr>
              <a:t>: </a:t>
            </a:r>
            <a:r>
              <a:rPr b="0" i="0" lang="en" sz="1100" u="none" cap="none" strike="noStrike">
                <a:solidFill>
                  <a:schemeClr val="dk1"/>
                </a:solidFill>
                <a:latin typeface="Arial"/>
                <a:ea typeface="Arial"/>
                <a:cs typeface="Arial"/>
                <a:sym typeface="Arial"/>
              </a:rPr>
              <a:t>We want to leverage story ads to connect and engage with the users, leading them to website for reviews or to the app for booking rides. We would be having user generated content on stories.</a:t>
            </a:r>
            <a:endParaRPr b="0" i="0" sz="1100" u="none" cap="none" strike="noStrike">
              <a:solidFill>
                <a:schemeClr val="dk1"/>
              </a:solidFill>
              <a:latin typeface="Arial"/>
              <a:ea typeface="Arial"/>
              <a:cs typeface="Arial"/>
              <a:sym typeface="Arial"/>
            </a:endParaRPr>
          </a:p>
        </p:txBody>
      </p:sp>
      <p:sp>
        <p:nvSpPr>
          <p:cNvPr id="1296" name="Google Shape;1296;p88"/>
          <p:cNvSpPr/>
          <p:nvPr/>
        </p:nvSpPr>
        <p:spPr>
          <a:xfrm>
            <a:off x="5410154" y="2943171"/>
            <a:ext cx="3657115" cy="582157"/>
          </a:xfrm>
          <a:prstGeom prst="roundRect">
            <a:avLst>
              <a:gd fmla="val 16667" name="adj"/>
            </a:avLst>
          </a:prstGeom>
          <a:solidFill>
            <a:schemeClr val="accent1"/>
          </a:solidFill>
          <a:ln cap="flat" cmpd="sng" w="25400">
            <a:solidFill>
              <a:srgbClr val="B0B0B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1" i="0" lang="en" sz="1200" u="none" cap="none" strike="noStrike">
                <a:solidFill>
                  <a:schemeClr val="dk1"/>
                </a:solidFill>
                <a:latin typeface="Arial"/>
                <a:ea typeface="Arial"/>
                <a:cs typeface="Arial"/>
                <a:sym typeface="Arial"/>
              </a:rPr>
              <a:t>Promoted </a:t>
            </a:r>
            <a:r>
              <a:rPr b="1" lang="en" sz="1200">
                <a:solidFill>
                  <a:schemeClr val="dk1"/>
                </a:solidFill>
              </a:rPr>
              <a:t>Trend</a:t>
            </a:r>
            <a:r>
              <a:rPr b="0" i="0" lang="en" sz="1200" u="none" cap="none" strike="noStrike">
                <a:solidFill>
                  <a:schemeClr val="dk1"/>
                </a:solidFill>
                <a:latin typeface="Arial"/>
                <a:ea typeface="Arial"/>
                <a:cs typeface="Arial"/>
                <a:sym typeface="Arial"/>
              </a:rPr>
              <a:t>: </a:t>
            </a:r>
            <a:r>
              <a:rPr b="0" i="0" lang="en" sz="1100" u="none" cap="none" strike="noStrike">
                <a:solidFill>
                  <a:schemeClr val="dk1"/>
                </a:solidFill>
                <a:latin typeface="Arial"/>
                <a:ea typeface="Arial"/>
                <a:cs typeface="Arial"/>
                <a:sym typeface="Arial"/>
              </a:rPr>
              <a:t>A promoted trend show up as one of the first tab under “Trends for you”, both in explore tab and the timeline.</a:t>
            </a:r>
            <a:endParaRPr b="0" i="0" sz="1100" u="none" cap="none" strike="noStrike">
              <a:solidFill>
                <a:schemeClr val="dk1"/>
              </a:solidFill>
              <a:latin typeface="Arial"/>
              <a:ea typeface="Arial"/>
              <a:cs typeface="Arial"/>
              <a:sym typeface="Arial"/>
            </a:endParaRPr>
          </a:p>
        </p:txBody>
      </p:sp>
      <p:sp>
        <p:nvSpPr>
          <p:cNvPr id="1297" name="Google Shape;1297;p88"/>
          <p:cNvSpPr txBox="1"/>
          <p:nvPr/>
        </p:nvSpPr>
        <p:spPr>
          <a:xfrm>
            <a:off x="5429540" y="3491187"/>
            <a:ext cx="3356589" cy="254441"/>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2800"/>
              <a:buFont typeface="Arial"/>
              <a:buNone/>
            </a:pPr>
            <a:r>
              <a:rPr b="0" i="0" lang="en" sz="1800" u="none" cap="none" strike="noStrike">
                <a:solidFill>
                  <a:schemeClr val="accent2"/>
                </a:solidFill>
                <a:latin typeface="Roboto Black"/>
                <a:ea typeface="Roboto Black"/>
                <a:cs typeface="Roboto Black"/>
                <a:sym typeface="Roboto Black"/>
              </a:rPr>
              <a:t>Measurement Metrics</a:t>
            </a:r>
            <a:endParaRPr b="0" i="0" sz="1800" u="none" cap="none" strike="noStrike">
              <a:solidFill>
                <a:schemeClr val="accent2"/>
              </a:solidFill>
              <a:latin typeface="Roboto Black"/>
              <a:ea typeface="Roboto Black"/>
              <a:cs typeface="Roboto Black"/>
              <a:sym typeface="Roboto Black"/>
            </a:endParaRPr>
          </a:p>
        </p:txBody>
      </p:sp>
      <p:sp>
        <p:nvSpPr>
          <p:cNvPr id="1298" name="Google Shape;1298;p88"/>
          <p:cNvSpPr txBox="1"/>
          <p:nvPr/>
        </p:nvSpPr>
        <p:spPr>
          <a:xfrm>
            <a:off x="5729714" y="3887612"/>
            <a:ext cx="3163613" cy="1200329"/>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chemeClr val="lt1"/>
              </a:buClr>
              <a:buSzPts val="1200"/>
              <a:buFont typeface="Arial"/>
              <a:buChar char="•"/>
            </a:pPr>
            <a:r>
              <a:rPr b="0" i="0" lang="en" sz="1200" u="none" cap="none" strike="noStrike">
                <a:solidFill>
                  <a:schemeClr val="lt1"/>
                </a:solidFill>
                <a:latin typeface="Arial"/>
                <a:ea typeface="Arial"/>
                <a:cs typeface="Arial"/>
                <a:sym typeface="Arial"/>
              </a:rPr>
              <a:t>Impression of the campaign</a:t>
            </a:r>
            <a:endParaRPr/>
          </a:p>
          <a:p>
            <a:pPr indent="-285750" lvl="0" marL="285750" marR="0" rtl="0" algn="l">
              <a:lnSpc>
                <a:spcPct val="100000"/>
              </a:lnSpc>
              <a:spcBef>
                <a:spcPts val="0"/>
              </a:spcBef>
              <a:spcAft>
                <a:spcPts val="0"/>
              </a:spcAft>
              <a:buClr>
                <a:schemeClr val="lt1"/>
              </a:buClr>
              <a:buSzPts val="1200"/>
              <a:buFont typeface="Arial"/>
              <a:buChar char="•"/>
            </a:pPr>
            <a:r>
              <a:rPr b="0" i="0" lang="en" sz="1200" u="none" cap="none" strike="noStrike">
                <a:solidFill>
                  <a:schemeClr val="lt1"/>
                </a:solidFill>
                <a:latin typeface="Arial"/>
                <a:ea typeface="Arial"/>
                <a:cs typeface="Arial"/>
                <a:sym typeface="Arial"/>
              </a:rPr>
              <a:t>Lead generation for Social media posts</a:t>
            </a:r>
            <a:endParaRPr/>
          </a:p>
          <a:p>
            <a:pPr indent="-285750" lvl="0" marL="285750" marR="0" rtl="0" algn="l">
              <a:lnSpc>
                <a:spcPct val="100000"/>
              </a:lnSpc>
              <a:spcBef>
                <a:spcPts val="0"/>
              </a:spcBef>
              <a:spcAft>
                <a:spcPts val="0"/>
              </a:spcAft>
              <a:buClr>
                <a:schemeClr val="lt1"/>
              </a:buClr>
              <a:buSzPts val="1200"/>
              <a:buFont typeface="Arial"/>
              <a:buChar char="•"/>
            </a:pPr>
            <a:r>
              <a:rPr b="0" i="0" lang="en" sz="1200" u="none" cap="none" strike="noStrike">
                <a:solidFill>
                  <a:schemeClr val="lt1"/>
                </a:solidFill>
                <a:latin typeface="Arial"/>
                <a:ea typeface="Arial"/>
                <a:cs typeface="Arial"/>
                <a:sym typeface="Arial"/>
              </a:rPr>
              <a:t>Ad relevancy scores on Facebook</a:t>
            </a:r>
            <a:endParaRPr/>
          </a:p>
          <a:p>
            <a:pPr indent="-285750" lvl="0" marL="285750" marR="0" rtl="0" algn="l">
              <a:lnSpc>
                <a:spcPct val="100000"/>
              </a:lnSpc>
              <a:spcBef>
                <a:spcPts val="0"/>
              </a:spcBef>
              <a:spcAft>
                <a:spcPts val="0"/>
              </a:spcAft>
              <a:buClr>
                <a:schemeClr val="lt1"/>
              </a:buClr>
              <a:buSzPts val="1200"/>
              <a:buFont typeface="Arial"/>
              <a:buChar char="•"/>
            </a:pPr>
            <a:r>
              <a:rPr b="0" i="0" lang="en" sz="1200" u="none" cap="none" strike="noStrike">
                <a:solidFill>
                  <a:schemeClr val="lt1"/>
                </a:solidFill>
                <a:latin typeface="Arial"/>
                <a:ea typeface="Arial"/>
                <a:cs typeface="Arial"/>
                <a:sym typeface="Arial"/>
              </a:rPr>
              <a:t>CTR of the Ads run</a:t>
            </a:r>
            <a:endParaRPr/>
          </a:p>
          <a:p>
            <a:pPr indent="-285750" lvl="0" marL="285750" marR="0" rtl="0" algn="l">
              <a:lnSpc>
                <a:spcPct val="100000"/>
              </a:lnSpc>
              <a:spcBef>
                <a:spcPts val="0"/>
              </a:spcBef>
              <a:spcAft>
                <a:spcPts val="0"/>
              </a:spcAft>
              <a:buClr>
                <a:schemeClr val="lt1"/>
              </a:buClr>
              <a:buSzPts val="1200"/>
              <a:buFont typeface="Arial"/>
              <a:buChar char="•"/>
            </a:pPr>
            <a:r>
              <a:rPr b="0" i="0" lang="en" sz="1200" u="none" cap="none" strike="noStrike">
                <a:solidFill>
                  <a:schemeClr val="lt1"/>
                </a:solidFill>
                <a:latin typeface="Arial"/>
                <a:ea typeface="Arial"/>
                <a:cs typeface="Arial"/>
                <a:sym typeface="Arial"/>
              </a:rPr>
              <a:t>Coupons redeemed through the post clicks</a:t>
            </a:r>
            <a:endParaRPr b="0" i="0" sz="1200" u="none" cap="none" strike="noStrike">
              <a:solidFill>
                <a:schemeClr val="lt1"/>
              </a:solidFill>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2" name="Shape 1302"/>
        <p:cNvGrpSpPr/>
        <p:nvPr/>
      </p:nvGrpSpPr>
      <p:grpSpPr>
        <a:xfrm>
          <a:off x="0" y="0"/>
          <a:ext cx="0" cy="0"/>
          <a:chOff x="0" y="0"/>
          <a:chExt cx="0" cy="0"/>
        </a:xfrm>
      </p:grpSpPr>
      <p:sp>
        <p:nvSpPr>
          <p:cNvPr id="1303" name="Google Shape;1303;p89"/>
          <p:cNvSpPr txBox="1"/>
          <p:nvPr>
            <p:ph type="title"/>
          </p:nvPr>
        </p:nvSpPr>
        <p:spPr>
          <a:xfrm>
            <a:off x="1062300" y="195443"/>
            <a:ext cx="7019400" cy="566557"/>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
              <a:t>Mobile Advertising Strategy</a:t>
            </a:r>
            <a:endParaRPr/>
          </a:p>
        </p:txBody>
      </p:sp>
      <p:sp>
        <p:nvSpPr>
          <p:cNvPr id="1304" name="Google Shape;1304;p89"/>
          <p:cNvSpPr txBox="1"/>
          <p:nvPr/>
        </p:nvSpPr>
        <p:spPr>
          <a:xfrm>
            <a:off x="194282" y="762000"/>
            <a:ext cx="8810570" cy="566557"/>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2800"/>
              <a:buFont typeface="Arial"/>
              <a:buNone/>
            </a:pPr>
            <a:r>
              <a:rPr b="0" i="0" lang="en" sz="1400" u="none" cap="none" strike="noStrike">
                <a:solidFill>
                  <a:schemeClr val="accent1"/>
                </a:solidFill>
                <a:latin typeface="Roboto Black"/>
                <a:ea typeface="Roboto Black"/>
                <a:cs typeface="Roboto Black"/>
                <a:sym typeface="Roboto Black"/>
              </a:rPr>
              <a:t>Objective: Increase the recency and frequency of rides through the app</a:t>
            </a:r>
            <a:endParaRPr/>
          </a:p>
          <a:p>
            <a:pPr indent="0" lvl="0" marL="0" marR="0" rtl="0" algn="l">
              <a:lnSpc>
                <a:spcPct val="100000"/>
              </a:lnSpc>
              <a:spcBef>
                <a:spcPts val="0"/>
              </a:spcBef>
              <a:spcAft>
                <a:spcPts val="0"/>
              </a:spcAft>
              <a:buClr>
                <a:schemeClr val="dk1"/>
              </a:buClr>
              <a:buSzPts val="2800"/>
              <a:buFont typeface="Arial"/>
              <a:buNone/>
            </a:pPr>
            <a:r>
              <a:rPr b="0" i="0" lang="en" sz="1400" u="none" cap="none" strike="noStrike">
                <a:solidFill>
                  <a:schemeClr val="accent1"/>
                </a:solidFill>
                <a:latin typeface="Roboto Black"/>
                <a:ea typeface="Roboto Black"/>
                <a:cs typeface="Roboto Black"/>
                <a:sym typeface="Roboto Black"/>
              </a:rPr>
              <a:t>Metrics: Number of clicks, Conversion rate, Return on Ads Spent</a:t>
            </a:r>
            <a:endParaRPr/>
          </a:p>
        </p:txBody>
      </p:sp>
      <p:cxnSp>
        <p:nvCxnSpPr>
          <p:cNvPr id="1305" name="Google Shape;1305;p89"/>
          <p:cNvCxnSpPr/>
          <p:nvPr/>
        </p:nvCxnSpPr>
        <p:spPr>
          <a:xfrm>
            <a:off x="4744278" y="1328557"/>
            <a:ext cx="0" cy="3814943"/>
          </a:xfrm>
          <a:prstGeom prst="straightConnector1">
            <a:avLst/>
          </a:prstGeom>
          <a:noFill/>
          <a:ln cap="flat" cmpd="sng" w="12700">
            <a:solidFill>
              <a:schemeClr val="accent1"/>
            </a:solidFill>
            <a:prstDash val="dash"/>
            <a:round/>
            <a:headEnd len="sm" w="sm" type="none"/>
            <a:tailEnd len="sm" w="sm" type="none"/>
          </a:ln>
        </p:spPr>
      </p:cxnSp>
      <p:sp>
        <p:nvSpPr>
          <p:cNvPr id="1306" name="Google Shape;1306;p89"/>
          <p:cNvSpPr txBox="1"/>
          <p:nvPr/>
        </p:nvSpPr>
        <p:spPr>
          <a:xfrm>
            <a:off x="810509" y="1328557"/>
            <a:ext cx="3118756" cy="429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2800"/>
              <a:buFont typeface="Arial"/>
              <a:buNone/>
            </a:pPr>
            <a:r>
              <a:rPr b="0" i="0" lang="en" sz="1600" u="none" cap="none" strike="noStrike">
                <a:solidFill>
                  <a:schemeClr val="accent2"/>
                </a:solidFill>
                <a:latin typeface="Roboto Black"/>
                <a:ea typeface="Roboto Black"/>
                <a:cs typeface="Roboto Black"/>
                <a:sym typeface="Roboto Black"/>
              </a:rPr>
              <a:t>Push Notification</a:t>
            </a:r>
            <a:endParaRPr/>
          </a:p>
        </p:txBody>
      </p:sp>
      <p:sp>
        <p:nvSpPr>
          <p:cNvPr id="1307" name="Google Shape;1307;p89"/>
          <p:cNvSpPr txBox="1"/>
          <p:nvPr/>
        </p:nvSpPr>
        <p:spPr>
          <a:xfrm>
            <a:off x="5435518" y="1328557"/>
            <a:ext cx="3118756" cy="429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2800"/>
              <a:buFont typeface="Arial"/>
              <a:buNone/>
            </a:pPr>
            <a:r>
              <a:rPr b="0" i="0" lang="en" sz="1600" u="none" cap="none" strike="noStrike">
                <a:solidFill>
                  <a:schemeClr val="accent2"/>
                </a:solidFill>
                <a:latin typeface="Roboto Black"/>
                <a:ea typeface="Roboto Black"/>
                <a:cs typeface="Roboto Black"/>
                <a:sym typeface="Roboto Black"/>
              </a:rPr>
              <a:t>Retargeting Ads</a:t>
            </a:r>
            <a:endParaRPr/>
          </a:p>
        </p:txBody>
      </p:sp>
      <p:sp>
        <p:nvSpPr>
          <p:cNvPr id="1308" name="Google Shape;1308;p89"/>
          <p:cNvSpPr txBox="1"/>
          <p:nvPr/>
        </p:nvSpPr>
        <p:spPr>
          <a:xfrm>
            <a:off x="194282" y="1598543"/>
            <a:ext cx="4452729" cy="973207"/>
          </a:xfrm>
          <a:prstGeom prst="rect">
            <a:avLst/>
          </a:prstGeom>
          <a:noFill/>
          <a:ln>
            <a:noFill/>
          </a:ln>
        </p:spPr>
        <p:txBody>
          <a:bodyPr anchorCtr="0" anchor="t" bIns="91425" lIns="91425" spcFirstLastPara="1" rIns="91425" wrap="square" tIns="91425">
            <a:noAutofit/>
          </a:bodyPr>
          <a:lstStyle/>
          <a:p>
            <a:pPr indent="-285750" lvl="0" marL="285750" marR="0" rtl="0" algn="l">
              <a:lnSpc>
                <a:spcPct val="100000"/>
              </a:lnSpc>
              <a:spcBef>
                <a:spcPts val="0"/>
              </a:spcBef>
              <a:spcAft>
                <a:spcPts val="0"/>
              </a:spcAft>
              <a:buClr>
                <a:schemeClr val="accent1"/>
              </a:buClr>
              <a:buSzPts val="1300"/>
              <a:buFont typeface="Arial"/>
              <a:buChar char="•"/>
            </a:pPr>
            <a:r>
              <a:rPr b="0" i="0" lang="en" sz="1300" u="none" cap="none" strike="noStrike">
                <a:solidFill>
                  <a:schemeClr val="accent1"/>
                </a:solidFill>
                <a:latin typeface="Arial"/>
                <a:ea typeface="Arial"/>
                <a:cs typeface="Arial"/>
                <a:sym typeface="Arial"/>
              </a:rPr>
              <a:t>Incomplete transaction reminder</a:t>
            </a:r>
            <a:endParaRPr/>
          </a:p>
          <a:p>
            <a:pPr indent="-285750" lvl="0" marL="285750" marR="0" rtl="0" algn="l">
              <a:lnSpc>
                <a:spcPct val="100000"/>
              </a:lnSpc>
              <a:spcBef>
                <a:spcPts val="0"/>
              </a:spcBef>
              <a:spcAft>
                <a:spcPts val="0"/>
              </a:spcAft>
              <a:buClr>
                <a:schemeClr val="accent1"/>
              </a:buClr>
              <a:buSzPts val="1300"/>
              <a:buFont typeface="Arial"/>
              <a:buChar char="•"/>
            </a:pPr>
            <a:r>
              <a:rPr b="0" i="0" lang="en" sz="1300" u="none" cap="none" strike="noStrike">
                <a:solidFill>
                  <a:schemeClr val="accent1"/>
                </a:solidFill>
                <a:latin typeface="Arial"/>
                <a:ea typeface="Arial"/>
                <a:cs typeface="Arial"/>
                <a:sym typeface="Arial"/>
              </a:rPr>
              <a:t>Personalized notification every morning and evening</a:t>
            </a:r>
            <a:endParaRPr/>
          </a:p>
          <a:p>
            <a:pPr indent="-285750" lvl="0" marL="285750" marR="0" rtl="0" algn="l">
              <a:lnSpc>
                <a:spcPct val="100000"/>
              </a:lnSpc>
              <a:spcBef>
                <a:spcPts val="0"/>
              </a:spcBef>
              <a:spcAft>
                <a:spcPts val="0"/>
              </a:spcAft>
              <a:buClr>
                <a:schemeClr val="accent1"/>
              </a:buClr>
              <a:buSzPts val="1300"/>
              <a:buFont typeface="Arial"/>
              <a:buChar char="•"/>
            </a:pPr>
            <a:r>
              <a:rPr b="0" i="0" lang="en" sz="1300" u="none" cap="none" strike="noStrike">
                <a:solidFill>
                  <a:schemeClr val="accent1"/>
                </a:solidFill>
                <a:latin typeface="Arial"/>
                <a:ea typeface="Arial"/>
                <a:cs typeface="Arial"/>
                <a:sym typeface="Arial"/>
              </a:rPr>
              <a:t>Personalized travel notifications for the weekend</a:t>
            </a:r>
            <a:endParaRPr/>
          </a:p>
          <a:p>
            <a:pPr indent="-285750" lvl="0" marL="285750" marR="0" rtl="0" algn="l">
              <a:lnSpc>
                <a:spcPct val="100000"/>
              </a:lnSpc>
              <a:spcBef>
                <a:spcPts val="0"/>
              </a:spcBef>
              <a:spcAft>
                <a:spcPts val="0"/>
              </a:spcAft>
              <a:buClr>
                <a:schemeClr val="accent1"/>
              </a:buClr>
              <a:buSzPts val="1300"/>
              <a:buFont typeface="Arial"/>
              <a:buChar char="•"/>
            </a:pPr>
            <a:r>
              <a:rPr b="0" i="0" lang="en" sz="1300" u="none" cap="none" strike="noStrike">
                <a:solidFill>
                  <a:schemeClr val="accent1"/>
                </a:solidFill>
                <a:latin typeface="Arial"/>
                <a:ea typeface="Arial"/>
                <a:cs typeface="Arial"/>
                <a:sym typeface="Arial"/>
              </a:rPr>
              <a:t>Moment Marketing</a:t>
            </a:r>
            <a:endParaRPr/>
          </a:p>
        </p:txBody>
      </p:sp>
      <p:sp>
        <p:nvSpPr>
          <p:cNvPr id="1309" name="Google Shape;1309;p89"/>
          <p:cNvSpPr txBox="1"/>
          <p:nvPr/>
        </p:nvSpPr>
        <p:spPr>
          <a:xfrm>
            <a:off x="4841546" y="1746829"/>
            <a:ext cx="4452729" cy="566557"/>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i="0" lang="en" sz="1300" u="none" cap="none" strike="noStrike">
                <a:solidFill>
                  <a:schemeClr val="accent1"/>
                </a:solidFill>
                <a:latin typeface="Arial"/>
                <a:ea typeface="Arial"/>
                <a:cs typeface="Arial"/>
                <a:sym typeface="Arial"/>
              </a:rPr>
              <a:t>In-app Banners and Overlay Ads on apps such as TOI, Spotify, ET Prime, Inshorts </a:t>
            </a:r>
            <a:endParaRPr/>
          </a:p>
        </p:txBody>
      </p:sp>
      <p:pic>
        <p:nvPicPr>
          <p:cNvPr id="1310" name="Google Shape;1310;p89"/>
          <p:cNvPicPr preferRelativeResize="0"/>
          <p:nvPr/>
        </p:nvPicPr>
        <p:blipFill rotWithShape="1">
          <a:blip r:embed="rId3">
            <a:alphaModFix/>
          </a:blip>
          <a:srcRect b="0" l="0" r="0" t="0"/>
          <a:stretch/>
        </p:blipFill>
        <p:spPr>
          <a:xfrm>
            <a:off x="6122752" y="2571750"/>
            <a:ext cx="1890316" cy="1578651"/>
          </a:xfrm>
          <a:prstGeom prst="rect">
            <a:avLst/>
          </a:prstGeom>
          <a:noFill/>
          <a:ln>
            <a:noFill/>
          </a:ln>
        </p:spPr>
      </p:pic>
      <p:pic>
        <p:nvPicPr>
          <p:cNvPr id="1311" name="Google Shape;1311;p89"/>
          <p:cNvPicPr preferRelativeResize="0"/>
          <p:nvPr/>
        </p:nvPicPr>
        <p:blipFill rotWithShape="1">
          <a:blip r:embed="rId4">
            <a:alphaModFix/>
          </a:blip>
          <a:srcRect b="14310" l="3467" r="15606" t="9178"/>
          <a:stretch/>
        </p:blipFill>
        <p:spPr>
          <a:xfrm>
            <a:off x="194282" y="2666118"/>
            <a:ext cx="2862830" cy="642730"/>
          </a:xfrm>
          <a:prstGeom prst="rect">
            <a:avLst/>
          </a:prstGeom>
          <a:noFill/>
          <a:ln>
            <a:noFill/>
          </a:ln>
        </p:spPr>
      </p:pic>
      <p:pic>
        <p:nvPicPr>
          <p:cNvPr id="1312" name="Google Shape;1312;p89"/>
          <p:cNvPicPr preferRelativeResize="0"/>
          <p:nvPr/>
        </p:nvPicPr>
        <p:blipFill rotWithShape="1">
          <a:blip r:embed="rId4">
            <a:alphaModFix/>
          </a:blip>
          <a:srcRect b="14310" l="3467" r="15606" t="9178"/>
          <a:stretch/>
        </p:blipFill>
        <p:spPr>
          <a:xfrm>
            <a:off x="1536893" y="3507671"/>
            <a:ext cx="2862830" cy="642730"/>
          </a:xfrm>
          <a:prstGeom prst="rect">
            <a:avLst/>
          </a:prstGeom>
          <a:noFill/>
          <a:ln>
            <a:noFill/>
          </a:ln>
        </p:spPr>
      </p:pic>
      <p:pic>
        <p:nvPicPr>
          <p:cNvPr id="1313" name="Google Shape;1313;p89"/>
          <p:cNvPicPr preferRelativeResize="0"/>
          <p:nvPr/>
        </p:nvPicPr>
        <p:blipFill rotWithShape="1">
          <a:blip r:embed="rId4">
            <a:alphaModFix/>
          </a:blip>
          <a:srcRect b="14310" l="3467" r="15606" t="9178"/>
          <a:stretch/>
        </p:blipFill>
        <p:spPr>
          <a:xfrm>
            <a:off x="194282" y="4381500"/>
            <a:ext cx="2862830" cy="642730"/>
          </a:xfrm>
          <a:prstGeom prst="rect">
            <a:avLst/>
          </a:prstGeom>
          <a:noFill/>
          <a:ln>
            <a:noFill/>
          </a:ln>
        </p:spPr>
      </p:pic>
      <p:sp>
        <p:nvSpPr>
          <p:cNvPr id="1314" name="Google Shape;1314;p89"/>
          <p:cNvSpPr/>
          <p:nvPr/>
        </p:nvSpPr>
        <p:spPr>
          <a:xfrm>
            <a:off x="2020958" y="3539947"/>
            <a:ext cx="2378765" cy="528470"/>
          </a:xfrm>
          <a:prstGeom prst="rect">
            <a:avLst/>
          </a:prstGeom>
          <a:solidFill>
            <a:srgbClr val="FAFAF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 sz="1100" u="none" cap="none" strike="noStrike">
                <a:solidFill>
                  <a:srgbClr val="09091A"/>
                </a:solidFill>
                <a:latin typeface="Calibri"/>
                <a:ea typeface="Calibri"/>
                <a:cs typeface="Calibri"/>
                <a:sym typeface="Calibri"/>
              </a:rPr>
              <a:t>Hey Raj! Planning on going to Dadar? </a:t>
            </a:r>
            <a:endParaRPr/>
          </a:p>
          <a:p>
            <a:pPr indent="0" lvl="0" marL="0" marR="0" rtl="0" algn="ctr">
              <a:lnSpc>
                <a:spcPct val="100000"/>
              </a:lnSpc>
              <a:spcBef>
                <a:spcPts val="0"/>
              </a:spcBef>
              <a:spcAft>
                <a:spcPts val="0"/>
              </a:spcAft>
              <a:buNone/>
            </a:pPr>
            <a:r>
              <a:rPr b="1" i="0" lang="en" sz="1100" u="none" cap="none" strike="noStrike">
                <a:solidFill>
                  <a:srgbClr val="BCBCC3"/>
                </a:solidFill>
                <a:latin typeface="Calibri"/>
                <a:ea typeface="Calibri"/>
                <a:cs typeface="Calibri"/>
                <a:sym typeface="Calibri"/>
              </a:rPr>
              <a:t>Travel Safely with Uber</a:t>
            </a:r>
            <a:endParaRPr/>
          </a:p>
          <a:p>
            <a:pPr indent="0" lvl="0" marL="0" marR="0" rtl="0" algn="ctr">
              <a:lnSpc>
                <a:spcPct val="100000"/>
              </a:lnSpc>
              <a:spcBef>
                <a:spcPts val="0"/>
              </a:spcBef>
              <a:spcAft>
                <a:spcPts val="0"/>
              </a:spcAft>
              <a:buNone/>
            </a:pPr>
            <a:r>
              <a:rPr b="1" i="0" lang="en" sz="1100" u="none" cap="none" strike="noStrike">
                <a:solidFill>
                  <a:srgbClr val="09091A"/>
                </a:solidFill>
                <a:latin typeface="Calibri"/>
                <a:ea typeface="Calibri"/>
                <a:cs typeface="Calibri"/>
                <a:sym typeface="Calibri"/>
              </a:rPr>
              <a:t>Use Code COVID100 for ₹100 off</a:t>
            </a:r>
            <a:endParaRPr/>
          </a:p>
        </p:txBody>
      </p:sp>
      <p:sp>
        <p:nvSpPr>
          <p:cNvPr id="1315" name="Google Shape;1315;p89"/>
          <p:cNvSpPr/>
          <p:nvPr/>
        </p:nvSpPr>
        <p:spPr>
          <a:xfrm>
            <a:off x="678347" y="4525617"/>
            <a:ext cx="2378765" cy="498613"/>
          </a:xfrm>
          <a:prstGeom prst="rect">
            <a:avLst/>
          </a:prstGeom>
          <a:solidFill>
            <a:srgbClr val="FAFAF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 sz="1100" u="none" cap="none" strike="noStrike">
                <a:solidFill>
                  <a:srgbClr val="09091A"/>
                </a:solidFill>
                <a:latin typeface="Calibri"/>
                <a:ea typeface="Calibri"/>
                <a:cs typeface="Calibri"/>
                <a:sym typeface="Calibri"/>
              </a:rPr>
              <a:t>Anxious over getting the new variant?</a:t>
            </a:r>
            <a:endParaRPr/>
          </a:p>
          <a:p>
            <a:pPr indent="0" lvl="0" marL="0" marR="0" rtl="0" algn="ctr">
              <a:lnSpc>
                <a:spcPct val="100000"/>
              </a:lnSpc>
              <a:spcBef>
                <a:spcPts val="0"/>
              </a:spcBef>
              <a:spcAft>
                <a:spcPts val="0"/>
              </a:spcAft>
              <a:buNone/>
            </a:pPr>
            <a:r>
              <a:rPr b="1" i="0" lang="en" sz="1100" u="none" cap="none" strike="noStrike">
                <a:solidFill>
                  <a:srgbClr val="797979"/>
                </a:solidFill>
                <a:latin typeface="Calibri"/>
                <a:ea typeface="Calibri"/>
                <a:cs typeface="Calibri"/>
                <a:sym typeface="Calibri"/>
              </a:rPr>
              <a:t>Uber drivers have face cover checks and all healthy &amp; safety materials. Book your Uber </a:t>
            </a:r>
            <a:endParaRPr/>
          </a:p>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9" name="Shape 1319"/>
        <p:cNvGrpSpPr/>
        <p:nvPr/>
      </p:nvGrpSpPr>
      <p:grpSpPr>
        <a:xfrm>
          <a:off x="0" y="0"/>
          <a:ext cx="0" cy="0"/>
          <a:chOff x="0" y="0"/>
          <a:chExt cx="0" cy="0"/>
        </a:xfrm>
      </p:grpSpPr>
      <p:sp>
        <p:nvSpPr>
          <p:cNvPr id="1320" name="Google Shape;1320;p90"/>
          <p:cNvSpPr txBox="1"/>
          <p:nvPr/>
        </p:nvSpPr>
        <p:spPr>
          <a:xfrm>
            <a:off x="-89922" y="2781751"/>
            <a:ext cx="4332394" cy="1529624"/>
          </a:xfrm>
          <a:prstGeom prst="rect">
            <a:avLst/>
          </a:prstGeom>
          <a:noFill/>
          <a:ln>
            <a:noFill/>
          </a:ln>
        </p:spPr>
        <p:txBody>
          <a:bodyPr anchorCtr="0" anchor="t" bIns="91425" lIns="91425" spcFirstLastPara="1" rIns="91425" wrap="square" tIns="91425">
            <a:noAutofit/>
          </a:bodyPr>
          <a:lstStyle/>
          <a:p>
            <a:pPr indent="-171450" lvl="0" marL="328613" marR="0" rtl="0" algn="l">
              <a:lnSpc>
                <a:spcPct val="100000"/>
              </a:lnSpc>
              <a:spcBef>
                <a:spcPts val="0"/>
              </a:spcBef>
              <a:spcAft>
                <a:spcPts val="0"/>
              </a:spcAft>
              <a:buClr>
                <a:schemeClr val="lt1"/>
              </a:buClr>
              <a:buSzPts val="1100"/>
              <a:buFont typeface="Arial"/>
              <a:buChar char="•"/>
            </a:pPr>
            <a:r>
              <a:rPr b="0" i="0" lang="en" sz="1100" u="none" cap="none" strike="noStrike">
                <a:solidFill>
                  <a:schemeClr val="lt1"/>
                </a:solidFill>
                <a:latin typeface="Arial"/>
                <a:ea typeface="Arial"/>
                <a:cs typeface="Arial"/>
                <a:sym typeface="Arial"/>
              </a:rPr>
              <a:t>Majority of the budget is dedicated to search and mobile ads since the customers have the app installed and are looking to book a ride </a:t>
            </a:r>
            <a:endParaRPr/>
          </a:p>
          <a:p>
            <a:pPr indent="-171450" lvl="0" marL="328613" marR="0" rtl="0" algn="l">
              <a:lnSpc>
                <a:spcPct val="100000"/>
              </a:lnSpc>
              <a:spcBef>
                <a:spcPts val="0"/>
              </a:spcBef>
              <a:spcAft>
                <a:spcPts val="0"/>
              </a:spcAft>
              <a:buClr>
                <a:schemeClr val="lt1"/>
              </a:buClr>
              <a:buSzPts val="1100"/>
              <a:buFont typeface="Arial"/>
              <a:buChar char="•"/>
            </a:pPr>
            <a:r>
              <a:rPr b="0" i="0" lang="en" sz="1100" u="none" cap="none" strike="noStrike">
                <a:solidFill>
                  <a:schemeClr val="lt1"/>
                </a:solidFill>
                <a:latin typeface="Arial"/>
                <a:ea typeface="Arial"/>
                <a:cs typeface="Arial"/>
                <a:sym typeface="Arial"/>
              </a:rPr>
              <a:t>The warm leads will result in a lower Cost per Acquisition </a:t>
            </a:r>
            <a:endParaRPr/>
          </a:p>
          <a:p>
            <a:pPr indent="-171450" lvl="0" marL="328613" marR="0" rtl="0" algn="l">
              <a:lnSpc>
                <a:spcPct val="100000"/>
              </a:lnSpc>
              <a:spcBef>
                <a:spcPts val="0"/>
              </a:spcBef>
              <a:spcAft>
                <a:spcPts val="0"/>
              </a:spcAft>
              <a:buClr>
                <a:schemeClr val="lt1"/>
              </a:buClr>
              <a:buSzPts val="1100"/>
              <a:buFont typeface="Arial"/>
              <a:buChar char="•"/>
            </a:pPr>
            <a:r>
              <a:rPr b="0" i="0" lang="en" sz="1100" u="none" cap="none" strike="noStrike">
                <a:solidFill>
                  <a:schemeClr val="lt1"/>
                </a:solidFill>
                <a:latin typeface="Arial"/>
                <a:ea typeface="Arial"/>
                <a:cs typeface="Arial"/>
                <a:sym typeface="Arial"/>
              </a:rPr>
              <a:t>Social Media ads are another prime area of focus as they allow us to reach a highly targeted audience </a:t>
            </a:r>
            <a:endParaRPr/>
          </a:p>
          <a:p>
            <a:pPr indent="-171450" lvl="0" marL="328613" marR="0" rtl="0" algn="l">
              <a:lnSpc>
                <a:spcPct val="100000"/>
              </a:lnSpc>
              <a:spcBef>
                <a:spcPts val="0"/>
              </a:spcBef>
              <a:spcAft>
                <a:spcPts val="0"/>
              </a:spcAft>
              <a:buClr>
                <a:schemeClr val="lt1"/>
              </a:buClr>
              <a:buSzPts val="1100"/>
              <a:buFont typeface="Arial"/>
              <a:buChar char="•"/>
            </a:pPr>
            <a:r>
              <a:rPr b="0" i="0" lang="en" sz="1100" u="none" cap="none" strike="noStrike">
                <a:solidFill>
                  <a:schemeClr val="lt1"/>
                </a:solidFill>
                <a:latin typeface="Arial"/>
                <a:ea typeface="Arial"/>
                <a:cs typeface="Arial"/>
                <a:sym typeface="Arial"/>
              </a:rPr>
              <a:t>Video and display ads have higher CPAs than the other types of ads </a:t>
            </a:r>
            <a:endParaRPr b="0" i="0" sz="1100" u="none" cap="none" strike="noStrike">
              <a:solidFill>
                <a:schemeClr val="lt1"/>
              </a:solidFill>
              <a:latin typeface="Arial"/>
              <a:ea typeface="Arial"/>
              <a:cs typeface="Arial"/>
              <a:sym typeface="Arial"/>
            </a:endParaRPr>
          </a:p>
        </p:txBody>
      </p:sp>
      <p:sp>
        <p:nvSpPr>
          <p:cNvPr id="1321" name="Google Shape;1321;p90"/>
          <p:cNvSpPr txBox="1"/>
          <p:nvPr/>
        </p:nvSpPr>
        <p:spPr>
          <a:xfrm>
            <a:off x="4597167" y="2707779"/>
            <a:ext cx="4488109" cy="1877407"/>
          </a:xfrm>
          <a:prstGeom prst="rect">
            <a:avLst/>
          </a:prstGeom>
          <a:noFill/>
          <a:ln>
            <a:noFill/>
          </a:ln>
        </p:spPr>
        <p:txBody>
          <a:bodyPr anchorCtr="0" anchor="t" bIns="91425" lIns="91425" spcFirstLastPara="1" rIns="91425" wrap="square" tIns="91425">
            <a:spAutoFit/>
          </a:bodyPr>
          <a:lstStyle/>
          <a:p>
            <a:pPr indent="-171450" lvl="0" marL="330200" marR="0" rtl="0" algn="l">
              <a:lnSpc>
                <a:spcPct val="100000"/>
              </a:lnSpc>
              <a:spcBef>
                <a:spcPts val="0"/>
              </a:spcBef>
              <a:spcAft>
                <a:spcPts val="0"/>
              </a:spcAft>
              <a:buClr>
                <a:schemeClr val="lt1"/>
              </a:buClr>
              <a:buSzPts val="1100"/>
              <a:buFont typeface="Arial"/>
              <a:buChar char="•"/>
            </a:pPr>
            <a:r>
              <a:rPr b="0" i="0" lang="en" sz="1100" u="none" cap="none" strike="noStrike">
                <a:solidFill>
                  <a:schemeClr val="lt1"/>
                </a:solidFill>
                <a:latin typeface="Arial"/>
                <a:ea typeface="Arial"/>
                <a:cs typeface="Arial"/>
                <a:sym typeface="Arial"/>
              </a:rPr>
              <a:t>Substantial chunk of our budget is dedicated to retargeting due to the nature of our product, which requires repeat interactions for conversions </a:t>
            </a:r>
            <a:endParaRPr b="0" i="0" sz="1100" u="none" cap="none" strike="noStrike">
              <a:solidFill>
                <a:schemeClr val="lt1"/>
              </a:solidFill>
              <a:latin typeface="Arial"/>
              <a:ea typeface="Arial"/>
              <a:cs typeface="Arial"/>
              <a:sym typeface="Arial"/>
            </a:endParaRPr>
          </a:p>
          <a:p>
            <a:pPr indent="-171450" lvl="0" marL="330200" marR="0" rtl="0" algn="l">
              <a:lnSpc>
                <a:spcPct val="100000"/>
              </a:lnSpc>
              <a:spcBef>
                <a:spcPts val="0"/>
              </a:spcBef>
              <a:spcAft>
                <a:spcPts val="0"/>
              </a:spcAft>
              <a:buClr>
                <a:schemeClr val="lt1"/>
              </a:buClr>
              <a:buSzPts val="1100"/>
              <a:buFont typeface="Arial"/>
              <a:buChar char="•"/>
            </a:pPr>
            <a:r>
              <a:rPr b="0" i="0" lang="en" sz="1100" u="none" cap="none" strike="noStrike">
                <a:solidFill>
                  <a:schemeClr val="lt1"/>
                </a:solidFill>
                <a:latin typeface="Arial"/>
                <a:ea typeface="Arial"/>
                <a:cs typeface="Arial"/>
                <a:sym typeface="Arial"/>
              </a:rPr>
              <a:t>For retargeted ads, Cost per Conversion is much lower since the customer has already shown interest in our service by downloading the app. </a:t>
            </a:r>
            <a:endParaRPr b="0" i="0" sz="1100" u="none" cap="none" strike="noStrike">
              <a:solidFill>
                <a:schemeClr val="lt1"/>
              </a:solidFill>
              <a:latin typeface="Arial"/>
              <a:ea typeface="Arial"/>
              <a:cs typeface="Arial"/>
              <a:sym typeface="Arial"/>
            </a:endParaRPr>
          </a:p>
          <a:p>
            <a:pPr indent="-171450" lvl="0" marL="330200" marR="0" rtl="0" algn="l">
              <a:lnSpc>
                <a:spcPct val="100000"/>
              </a:lnSpc>
              <a:spcBef>
                <a:spcPts val="0"/>
              </a:spcBef>
              <a:spcAft>
                <a:spcPts val="0"/>
              </a:spcAft>
              <a:buClr>
                <a:schemeClr val="lt1"/>
              </a:buClr>
              <a:buSzPts val="1100"/>
              <a:buFont typeface="Arial"/>
              <a:buChar char="•"/>
            </a:pPr>
            <a:r>
              <a:rPr b="0" i="0" lang="en" sz="1100" u="none" cap="none" strike="noStrike">
                <a:solidFill>
                  <a:schemeClr val="lt1"/>
                </a:solidFill>
                <a:latin typeface="Arial"/>
                <a:ea typeface="Arial"/>
                <a:cs typeface="Arial"/>
                <a:sym typeface="Arial"/>
              </a:rPr>
              <a:t>Retargeting to be done to create a multi touchpoint ecosystem to drive repeat sales </a:t>
            </a:r>
            <a:endParaRPr b="0" i="0" sz="1100" u="none" cap="none" strike="noStrike">
              <a:solidFill>
                <a:schemeClr val="lt1"/>
              </a:solidFill>
              <a:latin typeface="Arial"/>
              <a:ea typeface="Arial"/>
              <a:cs typeface="Arial"/>
              <a:sym typeface="Arial"/>
            </a:endParaRPr>
          </a:p>
          <a:p>
            <a:pPr indent="-171450" lvl="0" marL="330200" marR="0" rtl="0" algn="l">
              <a:lnSpc>
                <a:spcPct val="100000"/>
              </a:lnSpc>
              <a:spcBef>
                <a:spcPts val="0"/>
              </a:spcBef>
              <a:spcAft>
                <a:spcPts val="0"/>
              </a:spcAft>
              <a:buClr>
                <a:schemeClr val="lt1"/>
              </a:buClr>
              <a:buSzPts val="1100"/>
              <a:buFont typeface="Arial"/>
              <a:buChar char="•"/>
            </a:pPr>
            <a:r>
              <a:rPr b="0" i="0" lang="en" sz="1100" u="none" cap="none" strike="noStrike">
                <a:solidFill>
                  <a:schemeClr val="lt1"/>
                </a:solidFill>
                <a:latin typeface="Arial"/>
                <a:ea typeface="Arial"/>
                <a:cs typeface="Arial"/>
                <a:sym typeface="Arial"/>
              </a:rPr>
              <a:t>Touchpoints will serve as reminders to nudge the audience towards conversion</a:t>
            </a:r>
            <a:endParaRPr b="0" i="0" sz="1100" u="none" cap="none" strike="noStrike">
              <a:solidFill>
                <a:schemeClr val="lt1"/>
              </a:solidFill>
              <a:latin typeface="Arial"/>
              <a:ea typeface="Arial"/>
              <a:cs typeface="Arial"/>
              <a:sym typeface="Arial"/>
            </a:endParaRPr>
          </a:p>
        </p:txBody>
      </p:sp>
      <p:pic>
        <p:nvPicPr>
          <p:cNvPr id="1322" name="Google Shape;1322;p90"/>
          <p:cNvPicPr preferRelativeResize="0"/>
          <p:nvPr/>
        </p:nvPicPr>
        <p:blipFill rotWithShape="1">
          <a:blip r:embed="rId3">
            <a:alphaModFix/>
          </a:blip>
          <a:srcRect b="0" l="0" r="0" t="0"/>
          <a:stretch/>
        </p:blipFill>
        <p:spPr>
          <a:xfrm>
            <a:off x="125833" y="584243"/>
            <a:ext cx="4116638" cy="2197508"/>
          </a:xfrm>
          <a:prstGeom prst="rect">
            <a:avLst/>
          </a:prstGeom>
          <a:noFill/>
          <a:ln>
            <a:noFill/>
          </a:ln>
        </p:spPr>
      </p:pic>
      <p:pic>
        <p:nvPicPr>
          <p:cNvPr id="1323" name="Google Shape;1323;p90"/>
          <p:cNvPicPr preferRelativeResize="0"/>
          <p:nvPr/>
        </p:nvPicPr>
        <p:blipFill rotWithShape="1">
          <a:blip r:embed="rId4">
            <a:alphaModFix/>
          </a:blip>
          <a:srcRect b="0" l="0" r="0" t="0"/>
          <a:stretch/>
        </p:blipFill>
        <p:spPr>
          <a:xfrm>
            <a:off x="4790114" y="594440"/>
            <a:ext cx="4295162" cy="2177113"/>
          </a:xfrm>
          <a:prstGeom prst="rect">
            <a:avLst/>
          </a:prstGeom>
          <a:noFill/>
          <a:ln>
            <a:noFill/>
          </a:ln>
        </p:spPr>
      </p:pic>
      <p:sp>
        <p:nvSpPr>
          <p:cNvPr id="1324" name="Google Shape;1324;p90"/>
          <p:cNvSpPr txBox="1"/>
          <p:nvPr/>
        </p:nvSpPr>
        <p:spPr>
          <a:xfrm>
            <a:off x="280500" y="4463725"/>
            <a:ext cx="83502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chemeClr val="lt1"/>
                </a:solidFill>
                <a:latin typeface="Arial"/>
                <a:ea typeface="Arial"/>
                <a:cs typeface="Arial"/>
                <a:sym typeface="Arial"/>
              </a:rPr>
              <a:t>This budget is subject to change as we will continuously test the performance of different ad types and continue to optimize them. We will divert the budget from low performing ad types towards high performing ones to get maximum conversions</a:t>
            </a:r>
            <a:endParaRPr b="0" i="0" sz="1200" u="none" cap="none" strike="noStrike">
              <a:solidFill>
                <a:schemeClr val="lt1"/>
              </a:solidFill>
              <a:latin typeface="Arial"/>
              <a:ea typeface="Arial"/>
              <a:cs typeface="Arial"/>
              <a:sym typeface="Arial"/>
            </a:endParaRPr>
          </a:p>
        </p:txBody>
      </p:sp>
      <p:sp>
        <p:nvSpPr>
          <p:cNvPr id="1325" name="Google Shape;1325;p90"/>
          <p:cNvSpPr txBox="1"/>
          <p:nvPr>
            <p:ph type="title"/>
          </p:nvPr>
        </p:nvSpPr>
        <p:spPr>
          <a:xfrm>
            <a:off x="3126716" y="-81760"/>
            <a:ext cx="2657767" cy="676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 sz="3200">
                <a:solidFill>
                  <a:schemeClr val="accent2"/>
                </a:solidFill>
              </a:rPr>
              <a:t>Budgeting</a:t>
            </a:r>
            <a:endParaRPr sz="3200">
              <a:solidFill>
                <a:schemeClr val="accent2"/>
              </a:solidFill>
              <a:latin typeface="Roboto"/>
              <a:ea typeface="Roboto"/>
              <a:cs typeface="Roboto"/>
              <a:sym typeface="Roboto"/>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9" name="Shape 1329"/>
        <p:cNvGrpSpPr/>
        <p:nvPr/>
      </p:nvGrpSpPr>
      <p:grpSpPr>
        <a:xfrm>
          <a:off x="0" y="0"/>
          <a:ext cx="0" cy="0"/>
          <a:chOff x="0" y="0"/>
          <a:chExt cx="0" cy="0"/>
        </a:xfrm>
      </p:grpSpPr>
      <p:graphicFrame>
        <p:nvGraphicFramePr>
          <p:cNvPr id="1330" name="Google Shape;1330;p91"/>
          <p:cNvGraphicFramePr/>
          <p:nvPr/>
        </p:nvGraphicFramePr>
        <p:xfrm>
          <a:off x="200830" y="302002"/>
          <a:ext cx="3000000" cy="3000000"/>
        </p:xfrm>
        <a:graphic>
          <a:graphicData uri="http://schemas.openxmlformats.org/drawingml/2006/table">
            <a:tbl>
              <a:tblPr>
                <a:gradFill>
                  <a:gsLst>
                    <a:gs pos="0">
                      <a:srgbClr val="E7E7E7"/>
                    </a:gs>
                    <a:gs pos="35000">
                      <a:srgbClr val="EEEEEE"/>
                    </a:gs>
                    <a:gs pos="100000">
                      <a:srgbClr val="F8F8F8"/>
                    </a:gs>
                  </a:gsLst>
                  <a:lin ang="16200000" scaled="0"/>
                </a:gradFill>
                <a:tableStyleId>{9DA5F174-AEC7-4E12-99BD-3A4128413532}</a:tableStyleId>
              </a:tblPr>
              <a:tblGrid>
                <a:gridCol w="1454175"/>
                <a:gridCol w="1454175"/>
                <a:gridCol w="1454175"/>
                <a:gridCol w="1454175"/>
                <a:gridCol w="1454175"/>
                <a:gridCol w="1454175"/>
              </a:tblGrid>
              <a:tr h="326225">
                <a:tc gridSpan="6">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CAMPAIGN BUDGET = ₹50,00,000</a:t>
                      </a:r>
                      <a:endParaRPr sz="1400" u="none" cap="none" strike="noStrike">
                        <a:solidFill>
                          <a:schemeClr val="lt1"/>
                        </a:solidFill>
                      </a:endParaRPr>
                    </a:p>
                  </a:txBody>
                  <a:tcPr marT="91425" marB="91425" marR="91425" marL="91425"/>
                </a:tc>
                <a:tc hMerge="1"/>
                <a:tc hMerge="1"/>
                <a:tc hMerge="1"/>
                <a:tc hMerge="1"/>
                <a:tc hMerge="1"/>
              </a:tr>
              <a:tr h="501900">
                <a:tc rowSpan="2">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Primary Channels</a:t>
                      </a:r>
                      <a:endParaRPr sz="1400" u="none" cap="none" strike="noStrike">
                        <a:solidFill>
                          <a:schemeClr val="lt1"/>
                        </a:solidFil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Percentage Split</a:t>
                      </a:r>
                      <a:endParaRPr sz="1400" u="none" cap="none" strike="noStrike">
                        <a:solidFill>
                          <a:schemeClr val="lt1"/>
                        </a:solidFil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Value</a:t>
                      </a:r>
                      <a:endParaRPr sz="1400" u="none" cap="none" strike="noStrike">
                        <a:solidFill>
                          <a:schemeClr val="lt1"/>
                        </a:solidFill>
                      </a:endParaRPr>
                    </a:p>
                  </a:txBody>
                  <a:tcPr marT="91425" marB="91425" marR="91425" marL="91425"/>
                </a:tc>
                <a:tc rowSpan="2">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Retargeting Channels</a:t>
                      </a:r>
                      <a:endParaRPr sz="1400" u="none" cap="none" strike="noStrike">
                        <a:solidFill>
                          <a:schemeClr val="lt1"/>
                        </a:solidFil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Percentage Split</a:t>
                      </a:r>
                      <a:endParaRPr sz="1400" u="none" cap="none" strike="noStrike">
                        <a:solidFill>
                          <a:schemeClr val="lt1"/>
                        </a:solidFil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Value</a:t>
                      </a:r>
                      <a:endParaRPr sz="1400" u="none" cap="none" strike="noStrike">
                        <a:solidFill>
                          <a:schemeClr val="lt1"/>
                        </a:solidFill>
                      </a:endParaRPr>
                    </a:p>
                  </a:txBody>
                  <a:tcPr marT="91425" marB="91425" marR="91425" marL="91425"/>
                </a:tc>
              </a:tr>
              <a:tr h="326225">
                <a:tc vMerge="1"/>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70%</a:t>
                      </a:r>
                      <a:endParaRPr sz="1400" u="none" cap="none" strike="noStrike">
                        <a:solidFill>
                          <a:schemeClr val="lt1"/>
                        </a:solidFil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35,00,000</a:t>
                      </a:r>
                      <a:endParaRPr sz="1400" u="none" cap="none" strike="noStrike">
                        <a:solidFill>
                          <a:schemeClr val="lt1"/>
                        </a:solidFill>
                      </a:endParaRPr>
                    </a:p>
                  </a:txBody>
                  <a:tcPr marT="91425" marB="91425" marR="91425" marL="91425"/>
                </a:tc>
                <a:tc vMerge="1"/>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30%</a:t>
                      </a:r>
                      <a:endParaRPr sz="1400" u="none" cap="none" strike="noStrike">
                        <a:solidFill>
                          <a:schemeClr val="lt1"/>
                        </a:solidFil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15,00,000</a:t>
                      </a:r>
                      <a:endParaRPr sz="1400" u="none" cap="none" strike="noStrike">
                        <a:solidFill>
                          <a:schemeClr val="lt1"/>
                        </a:solidFill>
                      </a:endParaRPr>
                    </a:p>
                  </a:txBody>
                  <a:tcPr marT="91425" marB="91425" marR="91425" marL="91425"/>
                </a:tc>
              </a:tr>
              <a:tr h="501900">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Mobile Ads</a:t>
                      </a:r>
                      <a:endParaRPr sz="1400" u="none" cap="none" strike="noStrike">
                        <a:solidFill>
                          <a:schemeClr val="lt1"/>
                        </a:solidFil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30%</a:t>
                      </a:r>
                      <a:endParaRPr sz="1400" u="none" cap="none" strike="noStrike">
                        <a:solidFill>
                          <a:schemeClr val="lt1"/>
                        </a:solidFil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10,50,000</a:t>
                      </a:r>
                      <a:endParaRPr sz="1400" u="none" cap="none" strike="noStrike">
                        <a:solidFill>
                          <a:schemeClr val="lt1"/>
                        </a:solidFil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Social Media Ads</a:t>
                      </a:r>
                      <a:endParaRPr sz="1400" u="none" cap="none" strike="noStrike">
                        <a:solidFill>
                          <a:schemeClr val="lt1"/>
                        </a:solidFil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30%</a:t>
                      </a:r>
                      <a:endParaRPr sz="1400" u="none" cap="none" strike="noStrike">
                        <a:solidFill>
                          <a:schemeClr val="lt1"/>
                        </a:solidFil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4,50,000</a:t>
                      </a:r>
                      <a:endParaRPr sz="1400" u="none" cap="none" strike="noStrike">
                        <a:solidFill>
                          <a:schemeClr val="lt1"/>
                        </a:solidFill>
                      </a:endParaRPr>
                    </a:p>
                  </a:txBody>
                  <a:tcPr marT="91425" marB="91425" marR="91425" marL="91425"/>
                </a:tc>
              </a:tr>
              <a:tr h="326225">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Search Ads</a:t>
                      </a:r>
                      <a:endParaRPr sz="1400" u="none" cap="none" strike="noStrike">
                        <a:solidFill>
                          <a:schemeClr val="lt1"/>
                        </a:solidFil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20%</a:t>
                      </a:r>
                      <a:endParaRPr sz="1400" u="none" cap="none" strike="noStrike">
                        <a:solidFill>
                          <a:schemeClr val="lt1"/>
                        </a:solidFil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7,00,000</a:t>
                      </a:r>
                      <a:endParaRPr sz="1400" u="none" cap="none" strike="noStrike">
                        <a:solidFill>
                          <a:schemeClr val="lt1"/>
                        </a:solidFil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Display Ads</a:t>
                      </a:r>
                      <a:endParaRPr sz="1400" u="none" cap="none" strike="noStrike">
                        <a:solidFill>
                          <a:schemeClr val="lt1"/>
                        </a:solidFil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10%</a:t>
                      </a:r>
                      <a:endParaRPr sz="1400" u="none" cap="none" strike="noStrike">
                        <a:solidFill>
                          <a:schemeClr val="lt1"/>
                        </a:solidFil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1,50,000</a:t>
                      </a:r>
                      <a:endParaRPr sz="1400" u="none" cap="none" strike="noStrike">
                        <a:solidFill>
                          <a:schemeClr val="lt1"/>
                        </a:solidFill>
                      </a:endParaRPr>
                    </a:p>
                  </a:txBody>
                  <a:tcPr marT="91425" marB="91425" marR="91425" marL="91425"/>
                </a:tc>
              </a:tr>
              <a:tr h="501900">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Social Media Ads</a:t>
                      </a:r>
                      <a:endParaRPr sz="1400" u="none" cap="none" strike="noStrike">
                        <a:solidFill>
                          <a:schemeClr val="lt1"/>
                        </a:solidFil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30%</a:t>
                      </a:r>
                      <a:endParaRPr sz="1400" u="none" cap="none" strike="noStrike">
                        <a:solidFill>
                          <a:schemeClr val="lt1"/>
                        </a:solidFil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10,50,000</a:t>
                      </a:r>
                      <a:endParaRPr sz="1400" u="none" cap="none" strike="noStrike">
                        <a:solidFill>
                          <a:schemeClr val="lt1"/>
                        </a:solidFil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Mobile Ads</a:t>
                      </a:r>
                      <a:endParaRPr sz="1400" u="none" cap="none" strike="noStrike">
                        <a:solidFill>
                          <a:schemeClr val="lt1"/>
                        </a:solidFil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20%</a:t>
                      </a:r>
                      <a:endParaRPr sz="1400" u="none" cap="none" strike="noStrike">
                        <a:solidFill>
                          <a:schemeClr val="lt1"/>
                        </a:solidFil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3,00,000</a:t>
                      </a:r>
                      <a:endParaRPr sz="1400" u="none" cap="none" strike="noStrike">
                        <a:solidFill>
                          <a:schemeClr val="lt1"/>
                        </a:solidFill>
                      </a:endParaRPr>
                    </a:p>
                  </a:txBody>
                  <a:tcPr marT="91425" marB="91425" marR="91425" marL="91425"/>
                </a:tc>
              </a:tr>
              <a:tr h="326225">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Video Ads</a:t>
                      </a:r>
                      <a:endParaRPr sz="1400" u="none" cap="none" strike="noStrike">
                        <a:solidFill>
                          <a:schemeClr val="lt1"/>
                        </a:solidFil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10%</a:t>
                      </a:r>
                      <a:endParaRPr sz="1400" u="none" cap="none" strike="noStrike">
                        <a:solidFill>
                          <a:schemeClr val="lt1"/>
                        </a:solidFil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3,50,000</a:t>
                      </a:r>
                      <a:endParaRPr sz="1400" u="none" cap="none" strike="noStrike">
                        <a:solidFill>
                          <a:schemeClr val="lt1"/>
                        </a:solidFil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Video Ads</a:t>
                      </a:r>
                      <a:endParaRPr sz="1400" u="none" cap="none" strike="noStrike">
                        <a:solidFill>
                          <a:schemeClr val="lt1"/>
                        </a:solidFil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20%</a:t>
                      </a:r>
                      <a:endParaRPr sz="1400" u="none" cap="none" strike="noStrike">
                        <a:solidFill>
                          <a:schemeClr val="lt1"/>
                        </a:solidFil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3,00,000</a:t>
                      </a:r>
                      <a:endParaRPr sz="1400" u="none" cap="none" strike="noStrike">
                        <a:solidFill>
                          <a:schemeClr val="lt1"/>
                        </a:solidFill>
                      </a:endParaRPr>
                    </a:p>
                  </a:txBody>
                  <a:tcPr marT="91425" marB="91425" marR="91425" marL="91425"/>
                </a:tc>
              </a:tr>
              <a:tr h="326225">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Display Ads</a:t>
                      </a:r>
                      <a:endParaRPr sz="1400" u="none" cap="none" strike="noStrike">
                        <a:solidFill>
                          <a:schemeClr val="lt1"/>
                        </a:solidFil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10%</a:t>
                      </a:r>
                      <a:endParaRPr sz="1400" u="none" cap="none" strike="noStrike">
                        <a:solidFill>
                          <a:schemeClr val="lt1"/>
                        </a:solidFil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3,50,000</a:t>
                      </a:r>
                      <a:endParaRPr sz="1400" u="none" cap="none" strike="noStrike">
                        <a:solidFill>
                          <a:schemeClr val="lt1"/>
                        </a:solidFil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Search Ads</a:t>
                      </a:r>
                      <a:endParaRPr sz="1400" u="none" cap="none" strike="noStrike">
                        <a:solidFill>
                          <a:schemeClr val="lt1"/>
                        </a:solidFil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20%</a:t>
                      </a:r>
                      <a:endParaRPr sz="1400" u="none" cap="none" strike="noStrike">
                        <a:solidFill>
                          <a:schemeClr val="lt1"/>
                        </a:solidFil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3,00,000</a:t>
                      </a:r>
                      <a:endParaRPr sz="1400" u="none" cap="none" strike="noStrike">
                        <a:solidFill>
                          <a:schemeClr val="lt1"/>
                        </a:solidFill>
                      </a:endParaRPr>
                    </a:p>
                  </a:txBody>
                  <a:tcPr marT="91425" marB="91425" marR="91425" marL="91425"/>
                </a:tc>
              </a:tr>
            </a:tbl>
          </a:graphicData>
        </a:graphic>
      </p:graphicFrame>
      <p:sp>
        <p:nvSpPr>
          <p:cNvPr id="1331" name="Google Shape;1331;p91"/>
          <p:cNvSpPr/>
          <p:nvPr/>
        </p:nvSpPr>
        <p:spPr>
          <a:xfrm>
            <a:off x="1361089" y="4111762"/>
            <a:ext cx="1855077" cy="95410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n" sz="1400" u="none" cap="none" strike="noStrike">
                <a:solidFill>
                  <a:schemeClr val="lt1"/>
                </a:solidFill>
                <a:latin typeface="Arial"/>
                <a:ea typeface="Arial"/>
                <a:cs typeface="Arial"/>
                <a:sym typeface="Arial"/>
              </a:rPr>
              <a:t>Max</a:t>
            </a:r>
            <a:endParaRPr/>
          </a:p>
          <a:p>
            <a:pPr indent="0" lvl="0" marL="0" marR="0" rtl="0" algn="l">
              <a:lnSpc>
                <a:spcPct val="100000"/>
              </a:lnSpc>
              <a:spcBef>
                <a:spcPts val="0"/>
              </a:spcBef>
              <a:spcAft>
                <a:spcPts val="0"/>
              </a:spcAft>
              <a:buNone/>
            </a:pPr>
            <a:r>
              <a:rPr b="0" i="0" lang="en" sz="1400" u="none" cap="none" strike="noStrike">
                <a:solidFill>
                  <a:schemeClr val="lt1"/>
                </a:solidFill>
                <a:latin typeface="Arial"/>
                <a:ea typeface="Arial"/>
                <a:cs typeface="Arial"/>
                <a:sym typeface="Arial"/>
              </a:rPr>
              <a:t>Max CPA = Rs. 4000</a:t>
            </a:r>
            <a:endParaRPr b="0" i="0" sz="14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None/>
            </a:pPr>
            <a:r>
              <a:rPr b="0" i="0" lang="en" sz="1400" u="none" cap="none" strike="noStrike">
                <a:solidFill>
                  <a:schemeClr val="lt1"/>
                </a:solidFill>
                <a:latin typeface="Arial"/>
                <a:ea typeface="Arial"/>
                <a:cs typeface="Arial"/>
                <a:sym typeface="Arial"/>
              </a:rPr>
              <a:t>Max CPC = Rs. 1</a:t>
            </a:r>
            <a:r>
              <a:rPr lang="en">
                <a:solidFill>
                  <a:schemeClr val="lt1"/>
                </a:solidFill>
              </a:rPr>
              <a:t>4</a:t>
            </a:r>
            <a:r>
              <a:rPr b="0" i="0" lang="en" sz="1400" u="none" cap="none" strike="noStrike">
                <a:solidFill>
                  <a:schemeClr val="lt1"/>
                </a:solidFill>
                <a:latin typeface="Arial"/>
                <a:ea typeface="Arial"/>
                <a:cs typeface="Arial"/>
                <a:sym typeface="Arial"/>
              </a:rPr>
              <a:t>0</a:t>
            </a:r>
            <a:endParaRPr b="0" i="0" sz="14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None/>
            </a:pPr>
            <a:r>
              <a:rPr b="0" i="0" lang="en" sz="1400" u="none" cap="none" strike="noStrike">
                <a:solidFill>
                  <a:schemeClr val="lt1"/>
                </a:solidFill>
                <a:latin typeface="Arial"/>
                <a:ea typeface="Arial"/>
                <a:cs typeface="Arial"/>
                <a:sym typeface="Arial"/>
              </a:rPr>
              <a:t>Min ROAS = 4x</a:t>
            </a:r>
            <a:endParaRPr b="0" i="0" sz="1400" u="none" cap="none" strike="noStrike">
              <a:solidFill>
                <a:schemeClr val="lt1"/>
              </a:solidFill>
              <a:latin typeface="Arial"/>
              <a:ea typeface="Arial"/>
              <a:cs typeface="Arial"/>
              <a:sym typeface="Arial"/>
            </a:endParaRPr>
          </a:p>
        </p:txBody>
      </p:sp>
      <p:sp>
        <p:nvSpPr>
          <p:cNvPr id="1332" name="Google Shape;1332;p91"/>
          <p:cNvSpPr/>
          <p:nvPr/>
        </p:nvSpPr>
        <p:spPr>
          <a:xfrm>
            <a:off x="5880538" y="4111762"/>
            <a:ext cx="2874579" cy="95410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n" sz="1400" u="none" cap="none" strike="noStrike">
                <a:solidFill>
                  <a:schemeClr val="lt1"/>
                </a:solidFill>
                <a:latin typeface="Arial"/>
                <a:ea typeface="Arial"/>
                <a:cs typeface="Arial"/>
                <a:sym typeface="Arial"/>
              </a:rPr>
              <a:t>Target</a:t>
            </a:r>
            <a:endParaRPr b="1" i="0" sz="14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None/>
            </a:pPr>
            <a:r>
              <a:rPr b="0" i="0" lang="en" sz="1400" u="none" cap="none" strike="noStrike">
                <a:solidFill>
                  <a:schemeClr val="lt1"/>
                </a:solidFill>
                <a:latin typeface="Arial"/>
                <a:ea typeface="Arial"/>
                <a:cs typeface="Arial"/>
                <a:sym typeface="Arial"/>
              </a:rPr>
              <a:t>Ideal CPA = Rs. 3000</a:t>
            </a:r>
            <a:endParaRPr/>
          </a:p>
          <a:p>
            <a:pPr indent="0" lvl="0" marL="0" marR="0" rtl="0" algn="l">
              <a:lnSpc>
                <a:spcPct val="100000"/>
              </a:lnSpc>
              <a:spcBef>
                <a:spcPts val="0"/>
              </a:spcBef>
              <a:spcAft>
                <a:spcPts val="0"/>
              </a:spcAft>
              <a:buNone/>
            </a:pPr>
            <a:r>
              <a:rPr b="0" i="0" lang="en" sz="1400" u="none" cap="none" strike="noStrike">
                <a:solidFill>
                  <a:schemeClr val="lt1"/>
                </a:solidFill>
                <a:latin typeface="Arial"/>
                <a:ea typeface="Arial"/>
                <a:cs typeface="Arial"/>
                <a:sym typeface="Arial"/>
              </a:rPr>
              <a:t>Ideal CPC = Rs. 100</a:t>
            </a:r>
            <a:endParaRPr b="0" i="0" sz="14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None/>
            </a:pPr>
            <a:r>
              <a:rPr b="0" i="0" lang="en" sz="1400" u="none" cap="none" strike="noStrike">
                <a:solidFill>
                  <a:schemeClr val="lt1"/>
                </a:solidFill>
                <a:latin typeface="Arial"/>
                <a:ea typeface="Arial"/>
                <a:cs typeface="Arial"/>
                <a:sym typeface="Arial"/>
              </a:rPr>
              <a:t>Ideal ROAS = 5.5x</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6" name="Shape 1336"/>
        <p:cNvGrpSpPr/>
        <p:nvPr/>
      </p:nvGrpSpPr>
      <p:grpSpPr>
        <a:xfrm>
          <a:off x="0" y="0"/>
          <a:ext cx="0" cy="0"/>
          <a:chOff x="0" y="0"/>
          <a:chExt cx="0" cy="0"/>
        </a:xfrm>
      </p:grpSpPr>
      <p:sp>
        <p:nvSpPr>
          <p:cNvPr id="1337" name="Google Shape;1337;p92"/>
          <p:cNvSpPr txBox="1"/>
          <p:nvPr>
            <p:ph type="title"/>
          </p:nvPr>
        </p:nvSpPr>
        <p:spPr>
          <a:xfrm>
            <a:off x="723900" y="1812450"/>
            <a:ext cx="7266600" cy="759300"/>
          </a:xfrm>
          <a:prstGeom prst="rect">
            <a:avLst/>
          </a:prstGeom>
        </p:spPr>
        <p:txBody>
          <a:bodyPr anchorCtr="0" anchor="t" bIns="91425" lIns="91425" spcFirstLastPara="1" rIns="91425" wrap="square" tIns="91425">
            <a:noAutofit/>
          </a:bodyPr>
          <a:lstStyle/>
          <a:p>
            <a:pPr indent="0" lvl="0" marL="457200" rtl="0" algn="ctr">
              <a:spcBef>
                <a:spcPts val="0"/>
              </a:spcBef>
              <a:spcAft>
                <a:spcPts val="0"/>
              </a:spcAft>
              <a:buNone/>
            </a:pPr>
            <a:r>
              <a:rPr lang="en"/>
              <a:t>THANK  YOU</a:t>
            </a:r>
            <a:endParaRPr/>
          </a:p>
        </p:txBody>
      </p:sp>
      <p:sp>
        <p:nvSpPr>
          <p:cNvPr id="1338" name="Google Shape;1338;p92"/>
          <p:cNvSpPr txBox="1"/>
          <p:nvPr>
            <p:ph idx="1" type="subTitle"/>
          </p:nvPr>
        </p:nvSpPr>
        <p:spPr>
          <a:xfrm>
            <a:off x="720000" y="3571840"/>
            <a:ext cx="3924000" cy="100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66"/>
          <p:cNvSpPr txBox="1"/>
          <p:nvPr/>
        </p:nvSpPr>
        <p:spPr>
          <a:xfrm>
            <a:off x="592050" y="666075"/>
            <a:ext cx="8192700" cy="3417000"/>
          </a:xfrm>
          <a:prstGeom prst="rect">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200"/>
              <a:buFont typeface="Arial"/>
              <a:buNone/>
            </a:pPr>
            <a:r>
              <a:rPr b="1" i="0" lang="en" sz="1800" u="none" cap="none" strike="noStrike">
                <a:solidFill>
                  <a:schemeClr val="lt1"/>
                </a:solidFill>
              </a:rPr>
              <a:t>Coupon code - CovidReady</a:t>
            </a:r>
            <a:endParaRPr b="1" i="0" sz="1800" u="none" cap="none" strike="noStrike">
              <a:solidFill>
                <a:schemeClr val="lt1"/>
              </a:solidFill>
            </a:endParaRPr>
          </a:p>
          <a:p>
            <a:pPr indent="0" lvl="0" marL="0" marR="0" rtl="0" algn="l">
              <a:lnSpc>
                <a:spcPct val="100000"/>
              </a:lnSpc>
              <a:spcBef>
                <a:spcPts val="0"/>
              </a:spcBef>
              <a:spcAft>
                <a:spcPts val="0"/>
              </a:spcAft>
              <a:buClr>
                <a:srgbClr val="000000"/>
              </a:buClr>
              <a:buSzPts val="1200"/>
              <a:buFont typeface="Arial"/>
              <a:buNone/>
            </a:pPr>
            <a:r>
              <a:t/>
            </a:r>
            <a:endParaRPr sz="1200">
              <a:solidFill>
                <a:schemeClr val="lt1"/>
              </a:solidFill>
            </a:endParaRPr>
          </a:p>
          <a:p>
            <a:pPr indent="0" lvl="0" marL="0" marR="0" rtl="0" algn="l">
              <a:lnSpc>
                <a:spcPct val="100000"/>
              </a:lnSpc>
              <a:spcBef>
                <a:spcPts val="0"/>
              </a:spcBef>
              <a:spcAft>
                <a:spcPts val="0"/>
              </a:spcAft>
              <a:buClr>
                <a:srgbClr val="000000"/>
              </a:buClr>
              <a:buSzPts val="1200"/>
              <a:buFont typeface="Arial"/>
              <a:buNone/>
            </a:pPr>
            <a:r>
              <a:t/>
            </a:r>
            <a:endParaRPr sz="1200">
              <a:solidFill>
                <a:schemeClr val="lt1"/>
              </a:solidFill>
            </a:endParaRPr>
          </a:p>
          <a:p>
            <a:pPr indent="0" lvl="0" marL="0" marR="0" rtl="0" algn="l">
              <a:lnSpc>
                <a:spcPct val="100000"/>
              </a:lnSpc>
              <a:spcBef>
                <a:spcPts val="0"/>
              </a:spcBef>
              <a:spcAft>
                <a:spcPts val="0"/>
              </a:spcAft>
              <a:buClr>
                <a:srgbClr val="000000"/>
              </a:buClr>
              <a:buSzPts val="1200"/>
              <a:buFont typeface="Arial"/>
              <a:buNone/>
            </a:pPr>
            <a:r>
              <a:t/>
            </a:r>
            <a:endParaRPr sz="1200">
              <a:solidFill>
                <a:schemeClr val="lt1"/>
              </a:solidFill>
            </a:endParaRPr>
          </a:p>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chemeClr val="lt1"/>
                </a:solidFill>
              </a:rPr>
              <a:t>Eligibility</a:t>
            </a:r>
            <a:r>
              <a:rPr b="0" i="0" lang="en" sz="1200" u="none" cap="none" strike="noStrike">
                <a:solidFill>
                  <a:schemeClr val="lt1"/>
                </a:solidFill>
                <a:latin typeface="Arial"/>
                <a:ea typeface="Arial"/>
                <a:cs typeface="Arial"/>
                <a:sym typeface="Arial"/>
              </a:rPr>
              <a:t> - Identified customers with frequent travel history with Uber/frequent travel requirements</a:t>
            </a:r>
            <a:endParaRPr b="0" i="0" sz="12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chemeClr val="lt1"/>
                </a:solidFill>
              </a:rPr>
              <a:t>Measurement</a:t>
            </a:r>
            <a:r>
              <a:rPr b="0" i="0" lang="en" sz="1200" u="none" cap="none" strike="noStrike">
                <a:solidFill>
                  <a:schemeClr val="lt1"/>
                </a:solidFill>
                <a:latin typeface="Arial"/>
                <a:ea typeface="Arial"/>
                <a:cs typeface="Arial"/>
                <a:sym typeface="Arial"/>
              </a:rPr>
              <a:t> - 1. Identify target audience</a:t>
            </a:r>
            <a:endParaRPr b="0" i="0" sz="12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lt1"/>
                </a:solidFill>
                <a:latin typeface="Arial"/>
                <a:ea typeface="Arial"/>
                <a:cs typeface="Arial"/>
                <a:sym typeface="Arial"/>
              </a:rPr>
              <a:t>		     2. Introduce coupon code through various channels</a:t>
            </a:r>
            <a:endParaRPr b="0" i="0" sz="12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lt1"/>
                </a:solidFill>
                <a:latin typeface="Arial"/>
                <a:ea typeface="Arial"/>
                <a:cs typeface="Arial"/>
                <a:sym typeface="Arial"/>
              </a:rPr>
              <a:t>		     3. Measure contribution to revenue (for Q3 only)</a:t>
            </a:r>
            <a:endParaRPr b="0" i="0" sz="12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lt1"/>
                </a:solidFill>
                <a:latin typeface="Arial"/>
                <a:ea typeface="Arial"/>
                <a:cs typeface="Arial"/>
                <a:sym typeface="Arial"/>
              </a:rPr>
              <a:t>				i)   track bookings that are using the coupon code</a:t>
            </a:r>
            <a:endParaRPr b="0" i="0" sz="12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lt1"/>
                </a:solidFill>
                <a:latin typeface="Arial"/>
                <a:ea typeface="Arial"/>
                <a:cs typeface="Arial"/>
                <a:sym typeface="Arial"/>
              </a:rPr>
              <a:t>				ii)  Actual Revenue (from the target audience using the coupon code)</a:t>
            </a:r>
            <a:endParaRPr b="0" i="0" sz="12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lt1"/>
                </a:solidFill>
                <a:latin typeface="Arial"/>
                <a:ea typeface="Arial"/>
                <a:cs typeface="Arial"/>
                <a:sym typeface="Arial"/>
              </a:rPr>
              <a:t>				iii) Expected revenue (from the target audience in the absence of the campaign)</a:t>
            </a:r>
            <a:endParaRPr b="0" i="0" sz="12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lt1"/>
                </a:solidFill>
                <a:latin typeface="Arial"/>
                <a:ea typeface="Arial"/>
                <a:cs typeface="Arial"/>
                <a:sym typeface="Arial"/>
              </a:rPr>
              <a:t>				iv) Marketing spend</a:t>
            </a:r>
            <a:endParaRPr b="0" i="0" sz="12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lt1"/>
                </a:solidFill>
                <a:latin typeface="Arial"/>
                <a:ea typeface="Arial"/>
                <a:cs typeface="Arial"/>
                <a:sym typeface="Arial"/>
              </a:rPr>
              <a:t>				v)  Actual Revenue - Expected Revenue - Marketing spend = Revenue Contribution</a:t>
            </a:r>
            <a:endParaRPr b="0" i="0" sz="12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lt1"/>
                </a:solidFill>
                <a:latin typeface="Arial"/>
                <a:ea typeface="Arial"/>
                <a:cs typeface="Arial"/>
                <a:sym typeface="Arial"/>
              </a:rPr>
              <a:t>				vi) Revenue Contribution/ Expected total revenue * 100</a:t>
            </a:r>
            <a:endParaRPr b="0" i="0" sz="12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lt1"/>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67"/>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t/>
            </a:r>
            <a:endParaRPr/>
          </a:p>
        </p:txBody>
      </p:sp>
      <p:sp>
        <p:nvSpPr>
          <p:cNvPr id="350" name="Google Shape;350;p67"/>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pic>
        <p:nvPicPr>
          <p:cNvPr id="351" name="Google Shape;351;p67"/>
          <p:cNvPicPr preferRelativeResize="0"/>
          <p:nvPr/>
        </p:nvPicPr>
        <p:blipFill>
          <a:blip r:embed="rId3">
            <a:alphaModFix/>
          </a:blip>
          <a:stretch>
            <a:fillRect/>
          </a:stretch>
        </p:blipFill>
        <p:spPr>
          <a:xfrm>
            <a:off x="0" y="508175"/>
            <a:ext cx="9144000" cy="4635324"/>
          </a:xfrm>
          <a:prstGeom prst="rect">
            <a:avLst/>
          </a:prstGeom>
          <a:noFill/>
          <a:ln>
            <a:noFill/>
          </a:ln>
        </p:spPr>
      </p:pic>
      <p:sp>
        <p:nvSpPr>
          <p:cNvPr id="352" name="Google Shape;352;p67"/>
          <p:cNvSpPr txBox="1"/>
          <p:nvPr/>
        </p:nvSpPr>
        <p:spPr>
          <a:xfrm>
            <a:off x="1148250" y="0"/>
            <a:ext cx="68475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200">
                <a:solidFill>
                  <a:srgbClr val="09091A"/>
                </a:solidFill>
              </a:rPr>
              <a:t>Buyer Personas</a:t>
            </a:r>
            <a:endParaRPr sz="2300">
              <a:solidFill>
                <a:srgbClr val="09091A"/>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68"/>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t/>
            </a:r>
            <a:endParaRPr/>
          </a:p>
        </p:txBody>
      </p:sp>
      <p:sp>
        <p:nvSpPr>
          <p:cNvPr id="358" name="Google Shape;358;p68"/>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pic>
        <p:nvPicPr>
          <p:cNvPr id="359" name="Google Shape;359;p68"/>
          <p:cNvPicPr preferRelativeResize="0"/>
          <p:nvPr/>
        </p:nvPicPr>
        <p:blipFill>
          <a:blip r:embed="rId3">
            <a:alphaModFix/>
          </a:blip>
          <a:stretch>
            <a:fillRect/>
          </a:stretch>
        </p:blipFill>
        <p:spPr>
          <a:xfrm>
            <a:off x="0" y="0"/>
            <a:ext cx="9144001" cy="51435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69"/>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t/>
            </a:r>
            <a:endParaRPr/>
          </a:p>
        </p:txBody>
      </p:sp>
      <p:sp>
        <p:nvSpPr>
          <p:cNvPr id="365" name="Google Shape;365;p69"/>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pic>
        <p:nvPicPr>
          <p:cNvPr id="366" name="Google Shape;366;p69"/>
          <p:cNvPicPr preferRelativeResize="0"/>
          <p:nvPr/>
        </p:nvPicPr>
        <p:blipFill>
          <a:blip r:embed="rId3">
            <a:alphaModFix/>
          </a:blip>
          <a:stretch>
            <a:fillRect/>
          </a:stretch>
        </p:blipFill>
        <p:spPr>
          <a:xfrm>
            <a:off x="311700" y="122375"/>
            <a:ext cx="8637051" cy="48496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p70"/>
          <p:cNvSpPr/>
          <p:nvPr/>
        </p:nvSpPr>
        <p:spPr>
          <a:xfrm>
            <a:off x="2278858" y="3173820"/>
            <a:ext cx="924329" cy="963540"/>
          </a:xfrm>
          <a:prstGeom prst="leftArrow">
            <a:avLst>
              <a:gd fmla="val 50000" name="adj1"/>
              <a:gd fmla="val 50000" name="adj2"/>
            </a:avLst>
          </a:prstGeom>
          <a:solidFill>
            <a:schemeClr val="accent1"/>
          </a:solidFill>
          <a:ln cap="flat" cmpd="sng" w="12700">
            <a:solidFill>
              <a:srgbClr val="42719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chemeClr val="dk1"/>
                </a:solidFill>
                <a:latin typeface="Calibri"/>
                <a:ea typeface="Calibri"/>
                <a:cs typeface="Calibri"/>
                <a:sym typeface="Calibri"/>
              </a:rPr>
              <a:t>It did. I am going to check my rating,</a:t>
            </a:r>
            <a:endParaRPr b="0" i="0" sz="800" u="none" cap="none" strike="noStrike">
              <a:solidFill>
                <a:schemeClr val="dk1"/>
              </a:solidFill>
              <a:latin typeface="Calibri"/>
              <a:ea typeface="Calibri"/>
              <a:cs typeface="Calibri"/>
              <a:sym typeface="Calibri"/>
            </a:endParaRPr>
          </a:p>
        </p:txBody>
      </p:sp>
      <p:sp>
        <p:nvSpPr>
          <p:cNvPr id="372" name="Google Shape;372;p70"/>
          <p:cNvSpPr/>
          <p:nvPr/>
        </p:nvSpPr>
        <p:spPr>
          <a:xfrm>
            <a:off x="5429187" y="3170363"/>
            <a:ext cx="993035" cy="996070"/>
          </a:xfrm>
          <a:prstGeom prst="leftArrow">
            <a:avLst>
              <a:gd fmla="val 50000" name="adj1"/>
              <a:gd fmla="val 50000" name="adj2"/>
            </a:avLst>
          </a:prstGeom>
          <a:solidFill>
            <a:schemeClr val="accent1"/>
          </a:solidFill>
          <a:ln cap="flat" cmpd="sng" w="12700">
            <a:solidFill>
              <a:srgbClr val="42719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chemeClr val="dk1"/>
                </a:solidFill>
                <a:latin typeface="Calibri"/>
                <a:ea typeface="Calibri"/>
                <a:cs typeface="Calibri"/>
                <a:sym typeface="Calibri"/>
              </a:rPr>
              <a:t>Let’s see how the journey goes</a:t>
            </a:r>
            <a:endParaRPr b="0" i="0" sz="800" u="none" cap="none" strike="noStrike">
              <a:solidFill>
                <a:schemeClr val="dk1"/>
              </a:solidFill>
              <a:latin typeface="Calibri"/>
              <a:ea typeface="Calibri"/>
              <a:cs typeface="Calibri"/>
              <a:sym typeface="Calibri"/>
            </a:endParaRPr>
          </a:p>
        </p:txBody>
      </p:sp>
      <p:sp>
        <p:nvSpPr>
          <p:cNvPr id="373" name="Google Shape;373;p70"/>
          <p:cNvSpPr/>
          <p:nvPr/>
        </p:nvSpPr>
        <p:spPr>
          <a:xfrm>
            <a:off x="5761297" y="953147"/>
            <a:ext cx="944348" cy="979521"/>
          </a:xfrm>
          <a:prstGeom prst="rightArrow">
            <a:avLst>
              <a:gd fmla="val 50000" name="adj1"/>
              <a:gd fmla="val 50000" name="adj2"/>
            </a:avLst>
          </a:prstGeom>
          <a:solidFill>
            <a:schemeClr val="accent1"/>
          </a:solidFill>
          <a:ln cap="flat" cmpd="sng" w="12700">
            <a:solidFill>
              <a:srgbClr val="42719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chemeClr val="dk1"/>
                </a:solidFill>
                <a:latin typeface="Calibri"/>
                <a:ea typeface="Calibri"/>
                <a:cs typeface="Calibri"/>
                <a:sym typeface="Calibri"/>
              </a:rPr>
              <a:t>Uber meets my demands, lets give it a try.</a:t>
            </a:r>
            <a:endParaRPr b="0" i="0" sz="800" u="none" cap="none" strike="noStrike">
              <a:solidFill>
                <a:schemeClr val="dk1"/>
              </a:solidFill>
              <a:latin typeface="Calibri"/>
              <a:ea typeface="Calibri"/>
              <a:cs typeface="Calibri"/>
              <a:sym typeface="Calibri"/>
            </a:endParaRPr>
          </a:p>
        </p:txBody>
      </p:sp>
      <p:sp>
        <p:nvSpPr>
          <p:cNvPr id="374" name="Google Shape;374;p70"/>
          <p:cNvSpPr/>
          <p:nvPr/>
        </p:nvSpPr>
        <p:spPr>
          <a:xfrm>
            <a:off x="2786591" y="910655"/>
            <a:ext cx="836050" cy="910634"/>
          </a:xfrm>
          <a:prstGeom prst="rightArrow">
            <a:avLst>
              <a:gd fmla="val 50000" name="adj1"/>
              <a:gd fmla="val 50971" name="adj2"/>
            </a:avLst>
          </a:prstGeom>
          <a:solidFill>
            <a:schemeClr val="accent1"/>
          </a:solidFill>
          <a:ln cap="flat" cmpd="sng" w="12700">
            <a:solidFill>
              <a:srgbClr val="42719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chemeClr val="dk1"/>
                </a:solidFill>
                <a:latin typeface="Calibri"/>
                <a:ea typeface="Calibri"/>
                <a:cs typeface="Calibri"/>
                <a:sym typeface="Calibri"/>
              </a:rPr>
              <a:t>Uber sounds good, but need to validate</a:t>
            </a:r>
            <a:endParaRPr b="0" i="0" sz="800" u="none" cap="none" strike="noStrike">
              <a:solidFill>
                <a:schemeClr val="dk1"/>
              </a:solidFill>
              <a:latin typeface="Calibri"/>
              <a:ea typeface="Calibri"/>
              <a:cs typeface="Calibri"/>
              <a:sym typeface="Calibri"/>
            </a:endParaRPr>
          </a:p>
        </p:txBody>
      </p:sp>
      <p:sp>
        <p:nvSpPr>
          <p:cNvPr id="375" name="Google Shape;375;p70"/>
          <p:cNvSpPr/>
          <p:nvPr/>
        </p:nvSpPr>
        <p:spPr>
          <a:xfrm rot="-5400000">
            <a:off x="1135673" y="125518"/>
            <a:ext cx="120603" cy="537531"/>
          </a:xfrm>
          <a:prstGeom prst="leftArrow">
            <a:avLst>
              <a:gd fmla="val 50000" name="adj1"/>
              <a:gd fmla="val 50000" name="adj2"/>
            </a:avLst>
          </a:prstGeom>
          <a:solidFill>
            <a:schemeClr val="accen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376" name="Google Shape;376;p70"/>
          <p:cNvSpPr/>
          <p:nvPr/>
        </p:nvSpPr>
        <p:spPr>
          <a:xfrm>
            <a:off x="2045337" y="939385"/>
            <a:ext cx="815368" cy="859451"/>
          </a:xfrm>
          <a:prstGeom prst="ellipse">
            <a:avLst/>
          </a:prstGeom>
          <a:solidFill>
            <a:schemeClr val="lt1"/>
          </a:solidFill>
          <a:ln cap="flat" cmpd="sng" w="12700">
            <a:solidFill>
              <a:srgbClr val="42719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chemeClr val="dk1"/>
                </a:solidFill>
                <a:latin typeface="Calibri"/>
                <a:ea typeface="Calibri"/>
                <a:cs typeface="Calibri"/>
                <a:sym typeface="Calibri"/>
              </a:rPr>
              <a:t>“Do I need to confirm my research about Uber?”</a:t>
            </a:r>
            <a:endParaRPr b="0" i="0" sz="800" u="none" cap="none" strike="noStrike">
              <a:solidFill>
                <a:schemeClr val="dk1"/>
              </a:solidFill>
              <a:latin typeface="Calibri"/>
              <a:ea typeface="Calibri"/>
              <a:cs typeface="Calibri"/>
              <a:sym typeface="Calibri"/>
            </a:endParaRPr>
          </a:p>
        </p:txBody>
      </p:sp>
      <p:sp>
        <p:nvSpPr>
          <p:cNvPr id="377" name="Google Shape;377;p70"/>
          <p:cNvSpPr/>
          <p:nvPr/>
        </p:nvSpPr>
        <p:spPr>
          <a:xfrm>
            <a:off x="5119245" y="1043153"/>
            <a:ext cx="709995" cy="789640"/>
          </a:xfrm>
          <a:prstGeom prst="ellipse">
            <a:avLst/>
          </a:prstGeom>
          <a:solidFill>
            <a:schemeClr val="lt1"/>
          </a:solidFill>
          <a:ln cap="flat" cmpd="sng" w="12700">
            <a:solidFill>
              <a:srgbClr val="42719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chemeClr val="dk1"/>
                </a:solidFill>
                <a:latin typeface="Calibri"/>
                <a:ea typeface="Calibri"/>
                <a:cs typeface="Calibri"/>
                <a:sym typeface="Calibri"/>
              </a:rPr>
              <a:t>Is Uber Right for me?</a:t>
            </a:r>
            <a:endParaRPr b="0" i="0" sz="800" u="none" cap="none" strike="noStrike">
              <a:solidFill>
                <a:schemeClr val="dk1"/>
              </a:solidFill>
              <a:latin typeface="Calibri"/>
              <a:ea typeface="Calibri"/>
              <a:cs typeface="Calibri"/>
              <a:sym typeface="Calibri"/>
            </a:endParaRPr>
          </a:p>
        </p:txBody>
      </p:sp>
      <p:sp>
        <p:nvSpPr>
          <p:cNvPr id="378" name="Google Shape;378;p70"/>
          <p:cNvSpPr/>
          <p:nvPr/>
        </p:nvSpPr>
        <p:spPr>
          <a:xfrm>
            <a:off x="8137149" y="980265"/>
            <a:ext cx="756487" cy="771414"/>
          </a:xfrm>
          <a:prstGeom prst="ellipse">
            <a:avLst/>
          </a:prstGeom>
          <a:solidFill>
            <a:schemeClr val="lt1"/>
          </a:solidFill>
          <a:ln cap="flat" cmpd="sng" w="12700">
            <a:solidFill>
              <a:srgbClr val="42719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chemeClr val="dk1"/>
                </a:solidFill>
                <a:latin typeface="Calibri"/>
                <a:ea typeface="Calibri"/>
                <a:cs typeface="Calibri"/>
                <a:sym typeface="Calibri"/>
              </a:rPr>
              <a:t>Do I want to continue using it?</a:t>
            </a:r>
            <a:endParaRPr b="0" i="0" sz="800" u="none" cap="none" strike="noStrike">
              <a:solidFill>
                <a:schemeClr val="dk1"/>
              </a:solidFill>
              <a:latin typeface="Calibri"/>
              <a:ea typeface="Calibri"/>
              <a:cs typeface="Calibri"/>
              <a:sym typeface="Calibri"/>
            </a:endParaRPr>
          </a:p>
        </p:txBody>
      </p:sp>
      <p:sp>
        <p:nvSpPr>
          <p:cNvPr id="379" name="Google Shape;379;p70"/>
          <p:cNvSpPr/>
          <p:nvPr/>
        </p:nvSpPr>
        <p:spPr>
          <a:xfrm>
            <a:off x="6353735" y="3253307"/>
            <a:ext cx="780693" cy="884053"/>
          </a:xfrm>
          <a:prstGeom prst="ellipse">
            <a:avLst/>
          </a:prstGeom>
          <a:solidFill>
            <a:schemeClr val="lt1"/>
          </a:solidFill>
          <a:ln cap="flat" cmpd="sng" w="12700">
            <a:solidFill>
              <a:srgbClr val="42719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chemeClr val="dk1"/>
                </a:solidFill>
                <a:latin typeface="Calibri"/>
                <a:ea typeface="Calibri"/>
                <a:cs typeface="Calibri"/>
                <a:sym typeface="Calibri"/>
              </a:rPr>
              <a:t>Did the driver meet my expectations</a:t>
            </a:r>
            <a:endParaRPr b="0" i="0" sz="800" u="none" cap="none" strike="noStrike">
              <a:solidFill>
                <a:schemeClr val="dk1"/>
              </a:solidFill>
              <a:latin typeface="Calibri"/>
              <a:ea typeface="Calibri"/>
              <a:cs typeface="Calibri"/>
              <a:sym typeface="Calibri"/>
            </a:endParaRPr>
          </a:p>
        </p:txBody>
      </p:sp>
      <p:sp>
        <p:nvSpPr>
          <p:cNvPr id="380" name="Google Shape;380;p70"/>
          <p:cNvSpPr/>
          <p:nvPr/>
        </p:nvSpPr>
        <p:spPr>
          <a:xfrm>
            <a:off x="3143898" y="3235221"/>
            <a:ext cx="770300" cy="816864"/>
          </a:xfrm>
          <a:prstGeom prst="ellipse">
            <a:avLst/>
          </a:prstGeom>
          <a:solidFill>
            <a:schemeClr val="lt1"/>
          </a:solidFill>
          <a:ln cap="flat" cmpd="sng" w="12700">
            <a:solidFill>
              <a:srgbClr val="42719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chemeClr val="dk1"/>
                </a:solidFill>
                <a:latin typeface="Calibri"/>
                <a:ea typeface="Calibri"/>
                <a:cs typeface="Calibri"/>
                <a:sym typeface="Calibri"/>
              </a:rPr>
              <a:t>Did the trip meet my expectations</a:t>
            </a:r>
            <a:endParaRPr b="0" i="0" sz="800" u="none" cap="none" strike="noStrike">
              <a:solidFill>
                <a:schemeClr val="dk1"/>
              </a:solidFill>
              <a:latin typeface="Calibri"/>
              <a:ea typeface="Calibri"/>
              <a:cs typeface="Calibri"/>
              <a:sym typeface="Calibri"/>
            </a:endParaRPr>
          </a:p>
        </p:txBody>
      </p:sp>
      <p:sp>
        <p:nvSpPr>
          <p:cNvPr id="381" name="Google Shape;381;p70"/>
          <p:cNvSpPr/>
          <p:nvPr/>
        </p:nvSpPr>
        <p:spPr>
          <a:xfrm>
            <a:off x="0" y="3392384"/>
            <a:ext cx="704082" cy="713422"/>
          </a:xfrm>
          <a:prstGeom prst="ellipse">
            <a:avLst/>
          </a:prstGeom>
          <a:solidFill>
            <a:schemeClr val="lt1"/>
          </a:solidFill>
          <a:ln cap="flat" cmpd="sng" w="12700">
            <a:solidFill>
              <a:srgbClr val="42719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chemeClr val="dk1"/>
                </a:solidFill>
                <a:latin typeface="Calibri"/>
                <a:ea typeface="Calibri"/>
                <a:cs typeface="Calibri"/>
                <a:sym typeface="Calibri"/>
              </a:rPr>
              <a:t>Will I use Uber again?</a:t>
            </a:r>
            <a:endParaRPr b="0" i="0" sz="800" u="none" cap="none" strike="noStrike">
              <a:solidFill>
                <a:schemeClr val="dk1"/>
              </a:solidFill>
              <a:latin typeface="Calibri"/>
              <a:ea typeface="Calibri"/>
              <a:cs typeface="Calibri"/>
              <a:sym typeface="Calibri"/>
            </a:endParaRPr>
          </a:p>
        </p:txBody>
      </p:sp>
      <p:sp>
        <p:nvSpPr>
          <p:cNvPr id="382" name="Google Shape;382;p70"/>
          <p:cNvSpPr/>
          <p:nvPr/>
        </p:nvSpPr>
        <p:spPr>
          <a:xfrm>
            <a:off x="2172704" y="10412"/>
            <a:ext cx="632994" cy="888347"/>
          </a:xfrm>
          <a:prstGeom prst="rect">
            <a:avLst/>
          </a:prstGeom>
          <a:solidFill>
            <a:schemeClr val="accen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chemeClr val="lt1"/>
                </a:solidFill>
                <a:latin typeface="Calibri"/>
                <a:ea typeface="Calibri"/>
                <a:cs typeface="Calibri"/>
                <a:sym typeface="Calibri"/>
              </a:rPr>
              <a:t>Uber didn’t give me the info I need</a:t>
            </a:r>
            <a:endParaRPr b="0" i="0" sz="800" u="none" cap="none" strike="noStrike">
              <a:solidFill>
                <a:schemeClr val="lt1"/>
              </a:solidFill>
              <a:latin typeface="Calibri"/>
              <a:ea typeface="Calibri"/>
              <a:cs typeface="Calibri"/>
              <a:sym typeface="Calibri"/>
            </a:endParaRPr>
          </a:p>
        </p:txBody>
      </p:sp>
      <p:sp>
        <p:nvSpPr>
          <p:cNvPr id="383" name="Google Shape;383;p70"/>
          <p:cNvSpPr/>
          <p:nvPr/>
        </p:nvSpPr>
        <p:spPr>
          <a:xfrm>
            <a:off x="1070896" y="10411"/>
            <a:ext cx="1101807" cy="324096"/>
          </a:xfrm>
          <a:prstGeom prst="rect">
            <a:avLst/>
          </a:pr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rPr b="0" i="0" lang="en" sz="800" u="none" cap="none" strike="noStrike">
                <a:solidFill>
                  <a:schemeClr val="lt1"/>
                </a:solidFill>
                <a:latin typeface="Calibri"/>
                <a:ea typeface="Calibri"/>
                <a:cs typeface="Calibri"/>
                <a:sym typeface="Calibri"/>
              </a:rPr>
              <a:t>Keep looking for options</a:t>
            </a:r>
            <a:endParaRPr sz="800">
              <a:solidFill>
                <a:schemeClr val="lt1"/>
              </a:solidFill>
              <a:latin typeface="Calibri"/>
              <a:ea typeface="Calibri"/>
              <a:cs typeface="Calibri"/>
              <a:sym typeface="Calibri"/>
            </a:endParaRPr>
          </a:p>
        </p:txBody>
      </p:sp>
      <p:sp>
        <p:nvSpPr>
          <p:cNvPr id="384" name="Google Shape;384;p70"/>
          <p:cNvSpPr/>
          <p:nvPr/>
        </p:nvSpPr>
        <p:spPr>
          <a:xfrm>
            <a:off x="5234496" y="10410"/>
            <a:ext cx="507695" cy="1029694"/>
          </a:xfrm>
          <a:prstGeom prst="rect">
            <a:avLst/>
          </a:prstGeom>
          <a:solidFill>
            <a:schemeClr val="accen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chemeClr val="lt1"/>
                </a:solidFill>
                <a:latin typeface="Calibri"/>
                <a:ea typeface="Calibri"/>
                <a:cs typeface="Calibri"/>
                <a:sym typeface="Calibri"/>
              </a:rPr>
              <a:t>Uber does not meet my needs</a:t>
            </a:r>
            <a:endParaRPr sz="800">
              <a:solidFill>
                <a:schemeClr val="lt1"/>
              </a:solidFill>
              <a:latin typeface="Calibri"/>
              <a:ea typeface="Calibri"/>
              <a:cs typeface="Calibri"/>
              <a:sym typeface="Calibri"/>
            </a:endParaRPr>
          </a:p>
        </p:txBody>
      </p:sp>
      <p:sp>
        <p:nvSpPr>
          <p:cNvPr id="385" name="Google Shape;385;p70"/>
          <p:cNvSpPr/>
          <p:nvPr/>
        </p:nvSpPr>
        <p:spPr>
          <a:xfrm>
            <a:off x="4051193" y="10409"/>
            <a:ext cx="1183303" cy="312346"/>
          </a:xfrm>
          <a:prstGeom prst="rect">
            <a:avLst/>
          </a:pr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rPr lang="en" sz="800">
                <a:solidFill>
                  <a:schemeClr val="lt1"/>
                </a:solidFill>
                <a:latin typeface="Calibri"/>
                <a:ea typeface="Calibri"/>
                <a:cs typeface="Calibri"/>
                <a:sym typeface="Calibri"/>
              </a:rPr>
              <a:t>Need to continue validate using Uber</a:t>
            </a:r>
            <a:endParaRPr sz="800">
              <a:solidFill>
                <a:schemeClr val="lt1"/>
              </a:solidFill>
              <a:latin typeface="Calibri"/>
              <a:ea typeface="Calibri"/>
              <a:cs typeface="Calibri"/>
              <a:sym typeface="Calibri"/>
            </a:endParaRPr>
          </a:p>
        </p:txBody>
      </p:sp>
      <p:sp>
        <p:nvSpPr>
          <p:cNvPr id="386" name="Google Shape;386;p70"/>
          <p:cNvSpPr/>
          <p:nvPr/>
        </p:nvSpPr>
        <p:spPr>
          <a:xfrm rot="-5400000">
            <a:off x="4150108" y="76285"/>
            <a:ext cx="120602" cy="613549"/>
          </a:xfrm>
          <a:prstGeom prst="leftArrow">
            <a:avLst>
              <a:gd fmla="val 50000" name="adj1"/>
              <a:gd fmla="val 50000" name="adj2"/>
            </a:avLst>
          </a:prstGeom>
          <a:solidFill>
            <a:schemeClr val="accen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87" name="Google Shape;387;p70"/>
          <p:cNvSpPr/>
          <p:nvPr/>
        </p:nvSpPr>
        <p:spPr>
          <a:xfrm rot="-5400000">
            <a:off x="8034924" y="1812166"/>
            <a:ext cx="983605" cy="896912"/>
          </a:xfrm>
          <a:prstGeom prst="leftArrow">
            <a:avLst>
              <a:gd fmla="val 50000" name="adj1"/>
              <a:gd fmla="val 50000" name="adj2"/>
            </a:avLst>
          </a:prstGeom>
          <a:solidFill>
            <a:schemeClr val="accent1"/>
          </a:solidFill>
          <a:ln cap="flat" cmpd="sng" w="12700">
            <a:solidFill>
              <a:srgbClr val="42719B"/>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88" name="Google Shape;388;p70"/>
          <p:cNvSpPr txBox="1"/>
          <p:nvPr/>
        </p:nvSpPr>
        <p:spPr>
          <a:xfrm>
            <a:off x="8302493" y="1768804"/>
            <a:ext cx="448456" cy="759377"/>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chemeClr val="dk1"/>
                </a:solidFill>
                <a:latin typeface="Calibri"/>
                <a:ea typeface="Calibri"/>
                <a:cs typeface="Calibri"/>
                <a:sym typeface="Calibri"/>
              </a:rPr>
              <a:t>Keen to continue using Uber</a:t>
            </a:r>
            <a:endParaRPr sz="800">
              <a:solidFill>
                <a:schemeClr val="dk1"/>
              </a:solidFill>
              <a:latin typeface="Calibri"/>
              <a:ea typeface="Calibri"/>
              <a:cs typeface="Calibri"/>
              <a:sym typeface="Calibri"/>
            </a:endParaRPr>
          </a:p>
        </p:txBody>
      </p:sp>
      <p:sp>
        <p:nvSpPr>
          <p:cNvPr id="389" name="Google Shape;389;p70"/>
          <p:cNvSpPr/>
          <p:nvPr/>
        </p:nvSpPr>
        <p:spPr>
          <a:xfrm>
            <a:off x="8170988" y="9226"/>
            <a:ext cx="973012" cy="943922"/>
          </a:xfrm>
          <a:prstGeom prst="rect">
            <a:avLst/>
          </a:prstGeom>
          <a:solidFill>
            <a:schemeClr val="accen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chemeClr val="lt1"/>
                </a:solidFill>
                <a:latin typeface="Calibri"/>
                <a:ea typeface="Calibri"/>
                <a:cs typeface="Calibri"/>
                <a:sym typeface="Calibri"/>
              </a:rPr>
              <a:t>Signing up &amp; using was a poor experience</a:t>
            </a:r>
            <a:endParaRPr sz="800">
              <a:solidFill>
                <a:schemeClr val="lt1"/>
              </a:solidFill>
              <a:latin typeface="Calibri"/>
              <a:ea typeface="Calibri"/>
              <a:cs typeface="Calibri"/>
              <a:sym typeface="Calibri"/>
            </a:endParaRPr>
          </a:p>
        </p:txBody>
      </p:sp>
      <p:sp>
        <p:nvSpPr>
          <p:cNvPr id="390" name="Google Shape;390;p70"/>
          <p:cNvSpPr/>
          <p:nvPr/>
        </p:nvSpPr>
        <p:spPr>
          <a:xfrm>
            <a:off x="6918243" y="9223"/>
            <a:ext cx="1252746" cy="313531"/>
          </a:xfrm>
          <a:prstGeom prst="rect">
            <a:avLst/>
          </a:pr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rPr lang="en" sz="800">
                <a:solidFill>
                  <a:schemeClr val="lt1"/>
                </a:solidFill>
                <a:latin typeface="Calibri"/>
                <a:ea typeface="Calibri"/>
                <a:cs typeface="Calibri"/>
                <a:sym typeface="Calibri"/>
              </a:rPr>
              <a:t>Poor experience, need to change requirement</a:t>
            </a:r>
            <a:endParaRPr sz="800">
              <a:solidFill>
                <a:schemeClr val="lt1"/>
              </a:solidFill>
              <a:latin typeface="Calibri"/>
              <a:ea typeface="Calibri"/>
              <a:cs typeface="Calibri"/>
              <a:sym typeface="Calibri"/>
            </a:endParaRPr>
          </a:p>
        </p:txBody>
      </p:sp>
      <p:sp>
        <p:nvSpPr>
          <p:cNvPr id="391" name="Google Shape;391;p70"/>
          <p:cNvSpPr/>
          <p:nvPr/>
        </p:nvSpPr>
        <p:spPr>
          <a:xfrm rot="-5400000">
            <a:off x="7000763" y="72234"/>
            <a:ext cx="120602" cy="613549"/>
          </a:xfrm>
          <a:prstGeom prst="leftArrow">
            <a:avLst>
              <a:gd fmla="val 50000" name="adj1"/>
              <a:gd fmla="val 50000" name="adj2"/>
            </a:avLst>
          </a:prstGeom>
          <a:solidFill>
            <a:schemeClr val="accen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92" name="Google Shape;392;p70"/>
          <p:cNvSpPr/>
          <p:nvPr/>
        </p:nvSpPr>
        <p:spPr>
          <a:xfrm>
            <a:off x="2786591" y="7651"/>
            <a:ext cx="1264601" cy="325024"/>
          </a:xfrm>
          <a:prstGeom prst="rect">
            <a:avLst/>
          </a:pr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800">
              <a:solidFill>
                <a:schemeClr val="lt1"/>
              </a:solidFill>
              <a:latin typeface="Calibri"/>
              <a:ea typeface="Calibri"/>
              <a:cs typeface="Calibri"/>
              <a:sym typeface="Calibri"/>
            </a:endParaRPr>
          </a:p>
        </p:txBody>
      </p:sp>
      <p:sp>
        <p:nvSpPr>
          <p:cNvPr id="393" name="Google Shape;393;p70"/>
          <p:cNvSpPr/>
          <p:nvPr/>
        </p:nvSpPr>
        <p:spPr>
          <a:xfrm>
            <a:off x="5742191" y="9224"/>
            <a:ext cx="1176052" cy="319973"/>
          </a:xfrm>
          <a:prstGeom prst="rect">
            <a:avLst/>
          </a:pr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800">
              <a:solidFill>
                <a:schemeClr val="lt1"/>
              </a:solidFill>
              <a:latin typeface="Calibri"/>
              <a:ea typeface="Calibri"/>
              <a:cs typeface="Calibri"/>
              <a:sym typeface="Calibri"/>
            </a:endParaRPr>
          </a:p>
        </p:txBody>
      </p:sp>
      <p:sp>
        <p:nvSpPr>
          <p:cNvPr id="394" name="Google Shape;394;p70"/>
          <p:cNvSpPr/>
          <p:nvPr/>
        </p:nvSpPr>
        <p:spPr>
          <a:xfrm>
            <a:off x="6422222" y="4166432"/>
            <a:ext cx="619333" cy="977068"/>
          </a:xfrm>
          <a:prstGeom prst="rect">
            <a:avLst/>
          </a:prstGeom>
          <a:solidFill>
            <a:schemeClr val="accen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chemeClr val="lt1"/>
                </a:solidFill>
                <a:latin typeface="Calibri"/>
                <a:ea typeface="Calibri"/>
                <a:cs typeface="Calibri"/>
                <a:sym typeface="Calibri"/>
              </a:rPr>
              <a:t>Waiting for the service &amp; then receiving was poor</a:t>
            </a:r>
            <a:endParaRPr sz="800">
              <a:solidFill>
                <a:schemeClr val="lt1"/>
              </a:solidFill>
              <a:latin typeface="Calibri"/>
              <a:ea typeface="Calibri"/>
              <a:cs typeface="Calibri"/>
              <a:sym typeface="Calibri"/>
            </a:endParaRPr>
          </a:p>
        </p:txBody>
      </p:sp>
      <p:sp>
        <p:nvSpPr>
          <p:cNvPr id="395" name="Google Shape;395;p70"/>
          <p:cNvSpPr/>
          <p:nvPr/>
        </p:nvSpPr>
        <p:spPr>
          <a:xfrm>
            <a:off x="8893637" y="953147"/>
            <a:ext cx="250363" cy="4190353"/>
          </a:xfrm>
          <a:prstGeom prst="upArrow">
            <a:avLst>
              <a:gd fmla="val 50000" name="adj1"/>
              <a:gd fmla="val 50000" name="adj2"/>
            </a:avLst>
          </a:prstGeom>
          <a:solidFill>
            <a:schemeClr val="accen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96" name="Google Shape;396;p70"/>
          <p:cNvSpPr/>
          <p:nvPr/>
        </p:nvSpPr>
        <p:spPr>
          <a:xfrm>
            <a:off x="7041555" y="4880685"/>
            <a:ext cx="2013881" cy="262815"/>
          </a:xfrm>
          <a:prstGeom prst="rect">
            <a:avLst/>
          </a:prstGeom>
          <a:solidFill>
            <a:schemeClr val="accen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97" name="Google Shape;397;p70"/>
          <p:cNvSpPr/>
          <p:nvPr/>
        </p:nvSpPr>
        <p:spPr>
          <a:xfrm>
            <a:off x="3252449" y="4052086"/>
            <a:ext cx="618451" cy="1091415"/>
          </a:xfrm>
          <a:prstGeom prst="rect">
            <a:avLst/>
          </a:prstGeom>
          <a:solidFill>
            <a:schemeClr val="accen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chemeClr val="lt1"/>
                </a:solidFill>
                <a:latin typeface="Calibri"/>
                <a:ea typeface="Calibri"/>
                <a:cs typeface="Calibri"/>
                <a:sym typeface="Calibri"/>
              </a:rPr>
              <a:t>The travel experience was poor</a:t>
            </a:r>
            <a:endParaRPr sz="800">
              <a:solidFill>
                <a:schemeClr val="lt1"/>
              </a:solidFill>
              <a:latin typeface="Calibri"/>
              <a:ea typeface="Calibri"/>
              <a:cs typeface="Calibri"/>
              <a:sym typeface="Calibri"/>
            </a:endParaRPr>
          </a:p>
        </p:txBody>
      </p:sp>
      <p:sp>
        <p:nvSpPr>
          <p:cNvPr id="398" name="Google Shape;398;p70"/>
          <p:cNvSpPr/>
          <p:nvPr/>
        </p:nvSpPr>
        <p:spPr>
          <a:xfrm>
            <a:off x="3870899" y="4880685"/>
            <a:ext cx="2551323" cy="262815"/>
          </a:xfrm>
          <a:prstGeom prst="rect">
            <a:avLst/>
          </a:prstGeom>
          <a:solidFill>
            <a:schemeClr val="accen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99" name="Google Shape;399;p70"/>
          <p:cNvSpPr/>
          <p:nvPr/>
        </p:nvSpPr>
        <p:spPr>
          <a:xfrm>
            <a:off x="6354" y="4151896"/>
            <a:ext cx="665641" cy="991284"/>
          </a:xfrm>
          <a:prstGeom prst="rect">
            <a:avLst/>
          </a:prstGeom>
          <a:solidFill>
            <a:schemeClr val="accen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chemeClr val="lt1"/>
                </a:solidFill>
                <a:latin typeface="Calibri"/>
                <a:ea typeface="Calibri"/>
                <a:cs typeface="Calibri"/>
                <a:sym typeface="Calibri"/>
              </a:rPr>
              <a:t>End to end experience was poor.</a:t>
            </a:r>
            <a:endParaRPr sz="800">
              <a:solidFill>
                <a:schemeClr val="lt1"/>
              </a:solidFill>
              <a:latin typeface="Calibri"/>
              <a:ea typeface="Calibri"/>
              <a:cs typeface="Calibri"/>
              <a:sym typeface="Calibri"/>
            </a:endParaRPr>
          </a:p>
        </p:txBody>
      </p:sp>
      <p:sp>
        <p:nvSpPr>
          <p:cNvPr id="400" name="Google Shape;400;p70"/>
          <p:cNvSpPr/>
          <p:nvPr/>
        </p:nvSpPr>
        <p:spPr>
          <a:xfrm>
            <a:off x="675226" y="4880365"/>
            <a:ext cx="2576340" cy="262815"/>
          </a:xfrm>
          <a:prstGeom prst="rect">
            <a:avLst/>
          </a:prstGeom>
          <a:solidFill>
            <a:schemeClr val="accen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401" name="Google Shape;401;p70"/>
          <p:cNvSpPr/>
          <p:nvPr/>
        </p:nvSpPr>
        <p:spPr>
          <a:xfrm>
            <a:off x="2776433" y="1958234"/>
            <a:ext cx="1260053" cy="391100"/>
          </a:xfrm>
          <a:prstGeom prst="bentUpArrow">
            <a:avLst>
              <a:gd fmla="val 25000" name="adj1"/>
              <a:gd fmla="val 25000" name="adj2"/>
              <a:gd fmla="val 50000" name="adj3"/>
            </a:avLst>
          </a:prstGeom>
          <a:solidFill>
            <a:schemeClr val="accent1"/>
          </a:solidFill>
          <a:ln cap="flat" cmpd="sng" w="12700">
            <a:solidFill>
              <a:srgbClr val="42719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402" name="Google Shape;402;p70"/>
          <p:cNvSpPr/>
          <p:nvPr/>
        </p:nvSpPr>
        <p:spPr>
          <a:xfrm>
            <a:off x="2136524" y="1819517"/>
            <a:ext cx="632994" cy="542682"/>
          </a:xfrm>
          <a:prstGeom prst="rect">
            <a:avLst/>
          </a:prstGeom>
          <a:solidFill>
            <a:srgbClr val="2E75B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chemeClr val="lt1"/>
                </a:solidFill>
                <a:latin typeface="Calibri"/>
                <a:ea typeface="Calibri"/>
                <a:cs typeface="Calibri"/>
                <a:sym typeface="Calibri"/>
              </a:rPr>
              <a:t>No need to validate, ready to use Uber</a:t>
            </a:r>
            <a:endParaRPr sz="800">
              <a:solidFill>
                <a:schemeClr val="lt1"/>
              </a:solidFill>
              <a:latin typeface="Calibri"/>
              <a:ea typeface="Calibri"/>
              <a:cs typeface="Calibri"/>
              <a:sym typeface="Calibri"/>
            </a:endParaRPr>
          </a:p>
        </p:txBody>
      </p:sp>
      <p:sp>
        <p:nvSpPr>
          <p:cNvPr id="403" name="Google Shape;403;p70"/>
          <p:cNvSpPr/>
          <p:nvPr/>
        </p:nvSpPr>
        <p:spPr>
          <a:xfrm>
            <a:off x="37201" y="2645228"/>
            <a:ext cx="632994" cy="747156"/>
          </a:xfrm>
          <a:prstGeom prst="rect">
            <a:avLst/>
          </a:prstGeom>
          <a:solidFill>
            <a:srgbClr val="2E75B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chemeClr val="lt1"/>
                </a:solidFill>
                <a:latin typeface="Calibri"/>
                <a:ea typeface="Calibri"/>
                <a:cs typeface="Calibri"/>
                <a:sym typeface="Calibri"/>
              </a:rPr>
              <a:t>That was a good experience. Ready to use it gaian</a:t>
            </a:r>
            <a:endParaRPr sz="800">
              <a:solidFill>
                <a:schemeClr val="lt1"/>
              </a:solidFill>
              <a:latin typeface="Calibri"/>
              <a:ea typeface="Calibri"/>
              <a:cs typeface="Calibri"/>
              <a:sym typeface="Calibri"/>
            </a:endParaRPr>
          </a:p>
        </p:txBody>
      </p:sp>
      <p:sp>
        <p:nvSpPr>
          <p:cNvPr id="404" name="Google Shape;404;p70"/>
          <p:cNvSpPr/>
          <p:nvPr/>
        </p:nvSpPr>
        <p:spPr>
          <a:xfrm>
            <a:off x="670196" y="2645228"/>
            <a:ext cx="3846989" cy="107196"/>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405" name="Google Shape;405;p70"/>
          <p:cNvSpPr/>
          <p:nvPr/>
        </p:nvSpPr>
        <p:spPr>
          <a:xfrm>
            <a:off x="4312001" y="1958234"/>
            <a:ext cx="268605" cy="686994"/>
          </a:xfrm>
          <a:prstGeom prst="upArrow">
            <a:avLst>
              <a:gd fmla="val 50000" name="adj1"/>
              <a:gd fmla="val 61731" name="adj2"/>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406" name="Google Shape;406;p70"/>
          <p:cNvSpPr txBox="1"/>
          <p:nvPr/>
        </p:nvSpPr>
        <p:spPr>
          <a:xfrm rot="-5400000">
            <a:off x="-781904" y="1351317"/>
            <a:ext cx="1863891" cy="300082"/>
          </a:xfrm>
          <a:prstGeom prst="rect">
            <a:avLst/>
          </a:prstGeom>
          <a:solidFill>
            <a:srgbClr val="7F7F7F"/>
          </a:solid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n" sz="1100">
                <a:solidFill>
                  <a:schemeClr val="dk1"/>
                </a:solidFill>
                <a:latin typeface="Calibri"/>
                <a:ea typeface="Calibri"/>
                <a:cs typeface="Calibri"/>
                <a:sym typeface="Calibri"/>
              </a:rPr>
              <a:t>Uber Customer Journey</a:t>
            </a:r>
            <a:endParaRPr b="1" sz="1100">
              <a:solidFill>
                <a:schemeClr val="dk1"/>
              </a:solidFill>
              <a:latin typeface="Calibri"/>
              <a:ea typeface="Calibri"/>
              <a:cs typeface="Calibri"/>
              <a:sym typeface="Calibri"/>
            </a:endParaRPr>
          </a:p>
        </p:txBody>
      </p:sp>
      <p:sp>
        <p:nvSpPr>
          <p:cNvPr id="407" name="Google Shape;407;p70"/>
          <p:cNvSpPr/>
          <p:nvPr/>
        </p:nvSpPr>
        <p:spPr>
          <a:xfrm>
            <a:off x="72691" y="0"/>
            <a:ext cx="736659" cy="454585"/>
          </a:xfrm>
          <a:prstGeom prst="downArrowCallout">
            <a:avLst>
              <a:gd fmla="val 25000" name="adj1"/>
              <a:gd fmla="val 25000" name="adj2"/>
              <a:gd fmla="val 25000" name="adj3"/>
              <a:gd fmla="val 64977" name="adj4"/>
            </a:avLst>
          </a:prstGeom>
          <a:solidFill>
            <a:schemeClr val="accent6"/>
          </a:solidFill>
          <a:ln cap="flat" cmpd="sng" w="12700">
            <a:solidFill>
              <a:srgbClr val="42719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1100">
                <a:solidFill>
                  <a:schemeClr val="lt1"/>
                </a:solidFill>
                <a:latin typeface="Calibri"/>
                <a:ea typeface="Calibri"/>
                <a:cs typeface="Calibri"/>
                <a:sym typeface="Calibri"/>
              </a:rPr>
              <a:t>Start Here</a:t>
            </a:r>
            <a:endParaRPr sz="1100">
              <a:solidFill>
                <a:schemeClr val="lt1"/>
              </a:solidFill>
              <a:latin typeface="Calibri"/>
              <a:ea typeface="Calibri"/>
              <a:cs typeface="Calibri"/>
              <a:sym typeface="Calibri"/>
            </a:endParaRPr>
          </a:p>
        </p:txBody>
      </p:sp>
      <p:grpSp>
        <p:nvGrpSpPr>
          <p:cNvPr id="408" name="Google Shape;408;p70"/>
          <p:cNvGrpSpPr/>
          <p:nvPr/>
        </p:nvGrpSpPr>
        <p:grpSpPr>
          <a:xfrm>
            <a:off x="342980" y="443361"/>
            <a:ext cx="1702358" cy="1514873"/>
            <a:chOff x="457306" y="591148"/>
            <a:chExt cx="2269810" cy="2019831"/>
          </a:xfrm>
        </p:grpSpPr>
        <p:pic>
          <p:nvPicPr>
            <p:cNvPr id="409" name="Google Shape;409;p70"/>
            <p:cNvPicPr preferRelativeResize="0"/>
            <p:nvPr/>
          </p:nvPicPr>
          <p:blipFill rotWithShape="1">
            <a:blip r:embed="rId3">
              <a:alphaModFix/>
            </a:blip>
            <a:srcRect b="0" l="0" r="0" t="0"/>
            <a:stretch/>
          </p:blipFill>
          <p:spPr>
            <a:xfrm>
              <a:off x="457306" y="591148"/>
              <a:ext cx="2269810" cy="2019831"/>
            </a:xfrm>
            <a:prstGeom prst="rect">
              <a:avLst/>
            </a:prstGeom>
            <a:noFill/>
            <a:ln>
              <a:noFill/>
            </a:ln>
          </p:spPr>
        </p:pic>
        <p:sp>
          <p:nvSpPr>
            <p:cNvPr id="410" name="Google Shape;410;p70"/>
            <p:cNvSpPr/>
            <p:nvPr/>
          </p:nvSpPr>
          <p:spPr>
            <a:xfrm>
              <a:off x="2395581" y="2155371"/>
              <a:ext cx="248194" cy="203055"/>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grpSp>
        <p:nvGrpSpPr>
          <p:cNvPr id="411" name="Google Shape;411;p70"/>
          <p:cNvGrpSpPr/>
          <p:nvPr/>
        </p:nvGrpSpPr>
        <p:grpSpPr>
          <a:xfrm>
            <a:off x="3423161" y="429074"/>
            <a:ext cx="1701565" cy="1529160"/>
            <a:chOff x="4564215" y="572099"/>
            <a:chExt cx="2268754" cy="2038880"/>
          </a:xfrm>
        </p:grpSpPr>
        <p:pic>
          <p:nvPicPr>
            <p:cNvPr id="412" name="Google Shape;412;p70"/>
            <p:cNvPicPr preferRelativeResize="0"/>
            <p:nvPr/>
          </p:nvPicPr>
          <p:blipFill rotWithShape="1">
            <a:blip r:embed="rId4">
              <a:alphaModFix/>
            </a:blip>
            <a:srcRect b="0" l="0" r="0" t="0"/>
            <a:stretch/>
          </p:blipFill>
          <p:spPr>
            <a:xfrm>
              <a:off x="4564215" y="572099"/>
              <a:ext cx="2268754" cy="2038880"/>
            </a:xfrm>
            <a:prstGeom prst="rect">
              <a:avLst/>
            </a:prstGeom>
            <a:noFill/>
            <a:ln>
              <a:noFill/>
            </a:ln>
          </p:spPr>
        </p:pic>
        <p:sp>
          <p:nvSpPr>
            <p:cNvPr id="413" name="Google Shape;413;p70"/>
            <p:cNvSpPr/>
            <p:nvPr/>
          </p:nvSpPr>
          <p:spPr>
            <a:xfrm>
              <a:off x="6470475" y="2132517"/>
              <a:ext cx="248194" cy="203055"/>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grpSp>
        <p:nvGrpSpPr>
          <p:cNvPr id="414" name="Google Shape;414;p70"/>
          <p:cNvGrpSpPr/>
          <p:nvPr/>
        </p:nvGrpSpPr>
        <p:grpSpPr>
          <a:xfrm>
            <a:off x="718303" y="2925564"/>
            <a:ext cx="1693069" cy="1565148"/>
            <a:chOff x="957738" y="3900752"/>
            <a:chExt cx="2257425" cy="2086864"/>
          </a:xfrm>
        </p:grpSpPr>
        <p:pic>
          <p:nvPicPr>
            <p:cNvPr id="415" name="Google Shape;415;p70"/>
            <p:cNvPicPr preferRelativeResize="0"/>
            <p:nvPr/>
          </p:nvPicPr>
          <p:blipFill rotWithShape="1">
            <a:blip r:embed="rId5">
              <a:alphaModFix/>
            </a:blip>
            <a:srcRect b="0" l="0" r="0" t="0"/>
            <a:stretch/>
          </p:blipFill>
          <p:spPr>
            <a:xfrm>
              <a:off x="957738" y="3900752"/>
              <a:ext cx="2257425" cy="2086864"/>
            </a:xfrm>
            <a:prstGeom prst="rect">
              <a:avLst/>
            </a:prstGeom>
            <a:noFill/>
            <a:ln>
              <a:noFill/>
            </a:ln>
          </p:spPr>
        </p:pic>
        <p:sp>
          <p:nvSpPr>
            <p:cNvPr id="416" name="Google Shape;416;p70"/>
            <p:cNvSpPr/>
            <p:nvPr/>
          </p:nvSpPr>
          <p:spPr>
            <a:xfrm>
              <a:off x="2863720" y="5482352"/>
              <a:ext cx="248194" cy="203055"/>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grpSp>
        <p:nvGrpSpPr>
          <p:cNvPr id="417" name="Google Shape;417;p70"/>
          <p:cNvGrpSpPr/>
          <p:nvPr/>
        </p:nvGrpSpPr>
        <p:grpSpPr>
          <a:xfrm>
            <a:off x="6391696" y="429074"/>
            <a:ext cx="1686574" cy="1529160"/>
            <a:chOff x="8522261" y="572099"/>
            <a:chExt cx="2248765" cy="2038880"/>
          </a:xfrm>
        </p:grpSpPr>
        <p:pic>
          <p:nvPicPr>
            <p:cNvPr id="418" name="Google Shape;418;p70"/>
            <p:cNvPicPr preferRelativeResize="0"/>
            <p:nvPr/>
          </p:nvPicPr>
          <p:blipFill rotWithShape="1">
            <a:blip r:embed="rId6">
              <a:alphaModFix/>
            </a:blip>
            <a:srcRect b="0" l="0" r="0" t="0"/>
            <a:stretch/>
          </p:blipFill>
          <p:spPr>
            <a:xfrm>
              <a:off x="8522261" y="572099"/>
              <a:ext cx="2248765" cy="2038880"/>
            </a:xfrm>
            <a:prstGeom prst="rect">
              <a:avLst/>
            </a:prstGeom>
            <a:noFill/>
            <a:ln>
              <a:noFill/>
            </a:ln>
          </p:spPr>
        </p:pic>
        <p:sp>
          <p:nvSpPr>
            <p:cNvPr id="419" name="Google Shape;419;p70"/>
            <p:cNvSpPr/>
            <p:nvPr/>
          </p:nvSpPr>
          <p:spPr>
            <a:xfrm>
              <a:off x="10437988" y="2132517"/>
              <a:ext cx="248194" cy="203055"/>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grpSp>
        <p:nvGrpSpPr>
          <p:cNvPr id="420" name="Google Shape;420;p70"/>
          <p:cNvGrpSpPr/>
          <p:nvPr/>
        </p:nvGrpSpPr>
        <p:grpSpPr>
          <a:xfrm>
            <a:off x="3917208" y="2912759"/>
            <a:ext cx="1663216" cy="1493199"/>
            <a:chOff x="5222944" y="3883679"/>
            <a:chExt cx="2217622" cy="1990932"/>
          </a:xfrm>
        </p:grpSpPr>
        <p:pic>
          <p:nvPicPr>
            <p:cNvPr id="421" name="Google Shape;421;p70"/>
            <p:cNvPicPr preferRelativeResize="0"/>
            <p:nvPr/>
          </p:nvPicPr>
          <p:blipFill rotWithShape="1">
            <a:blip r:embed="rId7">
              <a:alphaModFix/>
            </a:blip>
            <a:srcRect b="0" l="0" r="0" t="0"/>
            <a:stretch/>
          </p:blipFill>
          <p:spPr>
            <a:xfrm>
              <a:off x="5222944" y="3883679"/>
              <a:ext cx="2217622" cy="1990932"/>
            </a:xfrm>
            <a:prstGeom prst="rect">
              <a:avLst/>
            </a:prstGeom>
            <a:noFill/>
            <a:ln>
              <a:noFill/>
            </a:ln>
          </p:spPr>
        </p:pic>
        <p:sp>
          <p:nvSpPr>
            <p:cNvPr id="422" name="Google Shape;422;p70"/>
            <p:cNvSpPr/>
            <p:nvPr/>
          </p:nvSpPr>
          <p:spPr>
            <a:xfrm>
              <a:off x="7100034" y="5414952"/>
              <a:ext cx="248194" cy="203055"/>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grpSp>
        <p:nvGrpSpPr>
          <p:cNvPr id="423" name="Google Shape;423;p70"/>
          <p:cNvGrpSpPr/>
          <p:nvPr/>
        </p:nvGrpSpPr>
        <p:grpSpPr>
          <a:xfrm>
            <a:off x="7134172" y="2912759"/>
            <a:ext cx="1666850" cy="1511277"/>
            <a:chOff x="9512229" y="3883679"/>
            <a:chExt cx="2222466" cy="2015036"/>
          </a:xfrm>
        </p:grpSpPr>
        <p:pic>
          <p:nvPicPr>
            <p:cNvPr id="424" name="Google Shape;424;p70"/>
            <p:cNvPicPr preferRelativeResize="0"/>
            <p:nvPr/>
          </p:nvPicPr>
          <p:blipFill rotWithShape="1">
            <a:blip r:embed="rId8">
              <a:alphaModFix/>
            </a:blip>
            <a:srcRect b="0" l="0" r="0" t="0"/>
            <a:stretch/>
          </p:blipFill>
          <p:spPr>
            <a:xfrm>
              <a:off x="9512229" y="3883679"/>
              <a:ext cx="2222466" cy="2015036"/>
            </a:xfrm>
            <a:prstGeom prst="rect">
              <a:avLst/>
            </a:prstGeom>
            <a:noFill/>
            <a:ln>
              <a:noFill/>
            </a:ln>
          </p:spPr>
        </p:pic>
        <p:sp>
          <p:nvSpPr>
            <p:cNvPr id="425" name="Google Shape;425;p70"/>
            <p:cNvSpPr/>
            <p:nvPr/>
          </p:nvSpPr>
          <p:spPr>
            <a:xfrm>
              <a:off x="11368968" y="5434333"/>
              <a:ext cx="248194" cy="203055"/>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p71"/>
          <p:cNvSpPr/>
          <p:nvPr/>
        </p:nvSpPr>
        <p:spPr>
          <a:xfrm>
            <a:off x="849489" y="191448"/>
            <a:ext cx="2034542" cy="538843"/>
          </a:xfrm>
          <a:prstGeom prst="roundRect">
            <a:avLst>
              <a:gd fmla="val 16667" name="adj"/>
            </a:avLst>
          </a:prstGeom>
          <a:solidFill>
            <a:srgbClr val="595959"/>
          </a:solidFill>
          <a:ln cap="flat" cmpd="sng" w="12700">
            <a:solidFill>
              <a:srgbClr val="0C0C0C"/>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1100">
                <a:solidFill>
                  <a:schemeClr val="lt1"/>
                </a:solidFill>
                <a:latin typeface="Calibri"/>
                <a:ea typeface="Calibri"/>
                <a:cs typeface="Calibri"/>
                <a:sym typeface="Calibri"/>
              </a:rPr>
              <a:t>I need to research transport options</a:t>
            </a:r>
            <a:endParaRPr b="1" sz="1100">
              <a:solidFill>
                <a:schemeClr val="lt1"/>
              </a:solidFill>
              <a:latin typeface="Calibri"/>
              <a:ea typeface="Calibri"/>
              <a:cs typeface="Calibri"/>
              <a:sym typeface="Calibri"/>
            </a:endParaRPr>
          </a:p>
        </p:txBody>
      </p:sp>
      <p:sp>
        <p:nvSpPr>
          <p:cNvPr id="431" name="Google Shape;431;p71"/>
          <p:cNvSpPr/>
          <p:nvPr/>
        </p:nvSpPr>
        <p:spPr>
          <a:xfrm>
            <a:off x="780909" y="748252"/>
            <a:ext cx="2171702" cy="1744298"/>
          </a:xfrm>
          <a:prstGeom prst="roundRect">
            <a:avLst>
              <a:gd fmla="val 16667" name="adj"/>
            </a:avLst>
          </a:prstGeom>
          <a:solidFill>
            <a:srgbClr val="595959"/>
          </a:solidFill>
          <a:ln cap="flat" cmpd="sng" w="12700">
            <a:solidFill>
              <a:srgbClr val="0C0C0C"/>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432" name="Google Shape;432;p71"/>
          <p:cNvSpPr/>
          <p:nvPr/>
        </p:nvSpPr>
        <p:spPr>
          <a:xfrm>
            <a:off x="1231580" y="611908"/>
            <a:ext cx="1247503" cy="215537"/>
          </a:xfrm>
          <a:prstGeom prst="roundRect">
            <a:avLst>
              <a:gd fmla="val 16667" name="adj"/>
            </a:avLst>
          </a:prstGeom>
          <a:solidFill>
            <a:schemeClr val="accent6"/>
          </a:solidFill>
          <a:ln cap="flat" cmpd="sng" w="12700">
            <a:solidFill>
              <a:schemeClr val="l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900">
                <a:solidFill>
                  <a:schemeClr val="lt1"/>
                </a:solidFill>
                <a:latin typeface="Calibri"/>
                <a:ea typeface="Calibri"/>
                <a:cs typeface="Calibri"/>
                <a:sym typeface="Calibri"/>
              </a:rPr>
              <a:t>Success Criteria</a:t>
            </a:r>
            <a:endParaRPr sz="900">
              <a:solidFill>
                <a:schemeClr val="lt1"/>
              </a:solidFill>
              <a:latin typeface="Calibri"/>
              <a:ea typeface="Calibri"/>
              <a:cs typeface="Calibri"/>
              <a:sym typeface="Calibri"/>
            </a:endParaRPr>
          </a:p>
        </p:txBody>
      </p:sp>
      <p:sp>
        <p:nvSpPr>
          <p:cNvPr id="433" name="Google Shape;433;p71"/>
          <p:cNvSpPr/>
          <p:nvPr/>
        </p:nvSpPr>
        <p:spPr>
          <a:xfrm>
            <a:off x="891128" y="900925"/>
            <a:ext cx="1406705" cy="271055"/>
          </a:xfrm>
          <a:prstGeom prst="roundRect">
            <a:avLst>
              <a:gd fmla="val 16667" name="adj"/>
            </a:avLst>
          </a:prstGeom>
          <a:solidFill>
            <a:schemeClr val="lt1"/>
          </a:solidFill>
          <a:ln cap="flat" cmpd="sng" w="12700">
            <a:solidFill>
              <a:srgbClr val="0C0C0C"/>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chemeClr val="dk1"/>
                </a:solidFill>
                <a:latin typeface="Calibri"/>
                <a:ea typeface="Calibri"/>
                <a:cs typeface="Calibri"/>
                <a:sym typeface="Calibri"/>
              </a:rPr>
              <a:t>Transport must be available when I need</a:t>
            </a:r>
            <a:endParaRPr sz="800">
              <a:solidFill>
                <a:schemeClr val="dk1"/>
              </a:solidFill>
              <a:latin typeface="Calibri"/>
              <a:ea typeface="Calibri"/>
              <a:cs typeface="Calibri"/>
              <a:sym typeface="Calibri"/>
            </a:endParaRPr>
          </a:p>
        </p:txBody>
      </p:sp>
      <p:sp>
        <p:nvSpPr>
          <p:cNvPr id="434" name="Google Shape;434;p71"/>
          <p:cNvSpPr/>
          <p:nvPr/>
        </p:nvSpPr>
        <p:spPr>
          <a:xfrm>
            <a:off x="2373762" y="910721"/>
            <a:ext cx="502921" cy="271055"/>
          </a:xfrm>
          <a:prstGeom prst="roundRect">
            <a:avLst>
              <a:gd fmla="val 16667" name="adj"/>
            </a:avLst>
          </a:prstGeom>
          <a:solidFill>
            <a:schemeClr val="accent6"/>
          </a:solidFill>
          <a:ln cap="flat" cmpd="sng" w="12700">
            <a:solidFill>
              <a:schemeClr val="l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chemeClr val="lt1"/>
                </a:solidFill>
                <a:latin typeface="Calibri"/>
                <a:ea typeface="Calibri"/>
                <a:cs typeface="Calibri"/>
                <a:sym typeface="Calibri"/>
              </a:rPr>
              <a:t>Must have</a:t>
            </a:r>
            <a:endParaRPr sz="800">
              <a:solidFill>
                <a:schemeClr val="lt1"/>
              </a:solidFill>
              <a:latin typeface="Calibri"/>
              <a:ea typeface="Calibri"/>
              <a:cs typeface="Calibri"/>
              <a:sym typeface="Calibri"/>
            </a:endParaRPr>
          </a:p>
        </p:txBody>
      </p:sp>
      <p:sp>
        <p:nvSpPr>
          <p:cNvPr id="435" name="Google Shape;435;p71"/>
          <p:cNvSpPr/>
          <p:nvPr/>
        </p:nvSpPr>
        <p:spPr>
          <a:xfrm>
            <a:off x="873166" y="1269133"/>
            <a:ext cx="1424667" cy="271055"/>
          </a:xfrm>
          <a:prstGeom prst="roundRect">
            <a:avLst>
              <a:gd fmla="val 16667" name="adj"/>
            </a:avLst>
          </a:prstGeom>
          <a:solidFill>
            <a:schemeClr val="lt1"/>
          </a:solidFill>
          <a:ln cap="flat" cmpd="sng" w="12700">
            <a:solidFill>
              <a:srgbClr val="0C0C0C"/>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chemeClr val="dk1"/>
                </a:solidFill>
                <a:latin typeface="Calibri"/>
                <a:ea typeface="Calibri"/>
                <a:cs typeface="Calibri"/>
                <a:sym typeface="Calibri"/>
              </a:rPr>
              <a:t>It should be apt for me &amp; my friends</a:t>
            </a:r>
            <a:endParaRPr sz="800">
              <a:solidFill>
                <a:schemeClr val="dk1"/>
              </a:solidFill>
              <a:latin typeface="Calibri"/>
              <a:ea typeface="Calibri"/>
              <a:cs typeface="Calibri"/>
              <a:sym typeface="Calibri"/>
            </a:endParaRPr>
          </a:p>
        </p:txBody>
      </p:sp>
      <p:sp>
        <p:nvSpPr>
          <p:cNvPr id="436" name="Google Shape;436;p71"/>
          <p:cNvSpPr/>
          <p:nvPr/>
        </p:nvSpPr>
        <p:spPr>
          <a:xfrm>
            <a:off x="2373762" y="1269133"/>
            <a:ext cx="502921" cy="271055"/>
          </a:xfrm>
          <a:prstGeom prst="roundRect">
            <a:avLst>
              <a:gd fmla="val 16667" name="adj"/>
            </a:avLst>
          </a:prstGeom>
          <a:solidFill>
            <a:schemeClr val="accent6"/>
          </a:solidFill>
          <a:ln cap="flat" cmpd="sng" w="12700">
            <a:solidFill>
              <a:schemeClr val="l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chemeClr val="lt1"/>
                </a:solidFill>
                <a:latin typeface="Calibri"/>
                <a:ea typeface="Calibri"/>
                <a:cs typeface="Calibri"/>
                <a:sym typeface="Calibri"/>
              </a:rPr>
              <a:t>Must have</a:t>
            </a:r>
            <a:endParaRPr sz="800">
              <a:solidFill>
                <a:schemeClr val="lt1"/>
              </a:solidFill>
              <a:latin typeface="Calibri"/>
              <a:ea typeface="Calibri"/>
              <a:cs typeface="Calibri"/>
              <a:sym typeface="Calibri"/>
            </a:endParaRPr>
          </a:p>
        </p:txBody>
      </p:sp>
      <p:sp>
        <p:nvSpPr>
          <p:cNvPr id="437" name="Google Shape;437;p71"/>
          <p:cNvSpPr/>
          <p:nvPr/>
        </p:nvSpPr>
        <p:spPr>
          <a:xfrm>
            <a:off x="873167" y="1671217"/>
            <a:ext cx="1424667" cy="271055"/>
          </a:xfrm>
          <a:prstGeom prst="roundRect">
            <a:avLst>
              <a:gd fmla="val 16667" name="adj"/>
            </a:avLst>
          </a:prstGeom>
          <a:solidFill>
            <a:schemeClr val="lt1"/>
          </a:solidFill>
          <a:ln cap="flat" cmpd="sng" w="12700">
            <a:solidFill>
              <a:srgbClr val="0C0C0C"/>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chemeClr val="dk1"/>
                </a:solidFill>
                <a:latin typeface="Calibri"/>
                <a:ea typeface="Calibri"/>
                <a:cs typeface="Calibri"/>
                <a:sym typeface="Calibri"/>
              </a:rPr>
              <a:t>It should be safe</a:t>
            </a:r>
            <a:endParaRPr sz="800">
              <a:solidFill>
                <a:schemeClr val="dk1"/>
              </a:solidFill>
              <a:latin typeface="Calibri"/>
              <a:ea typeface="Calibri"/>
              <a:cs typeface="Calibri"/>
              <a:sym typeface="Calibri"/>
            </a:endParaRPr>
          </a:p>
        </p:txBody>
      </p:sp>
      <p:sp>
        <p:nvSpPr>
          <p:cNvPr id="438" name="Google Shape;438;p71"/>
          <p:cNvSpPr/>
          <p:nvPr/>
        </p:nvSpPr>
        <p:spPr>
          <a:xfrm>
            <a:off x="2373762" y="1671216"/>
            <a:ext cx="502921" cy="271055"/>
          </a:xfrm>
          <a:prstGeom prst="roundRect">
            <a:avLst>
              <a:gd fmla="val 16667" name="adj"/>
            </a:avLst>
          </a:prstGeom>
          <a:solidFill>
            <a:schemeClr val="accent6"/>
          </a:solidFill>
          <a:ln cap="flat" cmpd="sng" w="12700">
            <a:solidFill>
              <a:schemeClr val="l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chemeClr val="lt1"/>
                </a:solidFill>
                <a:latin typeface="Calibri"/>
                <a:ea typeface="Calibri"/>
                <a:cs typeface="Calibri"/>
                <a:sym typeface="Calibri"/>
              </a:rPr>
              <a:t>Must have</a:t>
            </a:r>
            <a:endParaRPr sz="800">
              <a:solidFill>
                <a:schemeClr val="lt1"/>
              </a:solidFill>
              <a:latin typeface="Calibri"/>
              <a:ea typeface="Calibri"/>
              <a:cs typeface="Calibri"/>
              <a:sym typeface="Calibri"/>
            </a:endParaRPr>
          </a:p>
        </p:txBody>
      </p:sp>
      <p:sp>
        <p:nvSpPr>
          <p:cNvPr id="439" name="Google Shape;439;p71"/>
          <p:cNvSpPr/>
          <p:nvPr/>
        </p:nvSpPr>
        <p:spPr>
          <a:xfrm>
            <a:off x="873166" y="2052085"/>
            <a:ext cx="1424667" cy="271055"/>
          </a:xfrm>
          <a:prstGeom prst="roundRect">
            <a:avLst>
              <a:gd fmla="val 16667" name="adj"/>
            </a:avLst>
          </a:prstGeom>
          <a:solidFill>
            <a:schemeClr val="lt1"/>
          </a:solidFill>
          <a:ln cap="flat" cmpd="sng" w="12700">
            <a:solidFill>
              <a:srgbClr val="0C0C0C"/>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chemeClr val="dk1"/>
                </a:solidFill>
                <a:latin typeface="Calibri"/>
                <a:ea typeface="Calibri"/>
                <a:cs typeface="Calibri"/>
                <a:sym typeface="Calibri"/>
              </a:rPr>
              <a:t>Want different option (eg: cheap/luxury)</a:t>
            </a:r>
            <a:endParaRPr sz="800">
              <a:solidFill>
                <a:schemeClr val="dk1"/>
              </a:solidFill>
              <a:latin typeface="Calibri"/>
              <a:ea typeface="Calibri"/>
              <a:cs typeface="Calibri"/>
              <a:sym typeface="Calibri"/>
            </a:endParaRPr>
          </a:p>
        </p:txBody>
      </p:sp>
      <p:sp>
        <p:nvSpPr>
          <p:cNvPr id="440" name="Google Shape;440;p71"/>
          <p:cNvSpPr/>
          <p:nvPr/>
        </p:nvSpPr>
        <p:spPr>
          <a:xfrm>
            <a:off x="2373762" y="2052084"/>
            <a:ext cx="502921" cy="271055"/>
          </a:xfrm>
          <a:prstGeom prst="roundRect">
            <a:avLst>
              <a:gd fmla="val 16667" name="adj"/>
            </a:avLst>
          </a:prstGeom>
          <a:solidFill>
            <a:schemeClr val="accent2"/>
          </a:solidFill>
          <a:ln cap="flat" cmpd="sng" w="12700">
            <a:solidFill>
              <a:schemeClr val="l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chemeClr val="lt1"/>
                </a:solidFill>
                <a:latin typeface="Calibri"/>
                <a:ea typeface="Calibri"/>
                <a:cs typeface="Calibri"/>
                <a:sym typeface="Calibri"/>
              </a:rPr>
              <a:t>Could have</a:t>
            </a:r>
            <a:endParaRPr sz="800">
              <a:solidFill>
                <a:schemeClr val="lt1"/>
              </a:solidFill>
              <a:latin typeface="Calibri"/>
              <a:ea typeface="Calibri"/>
              <a:cs typeface="Calibri"/>
              <a:sym typeface="Calibri"/>
            </a:endParaRPr>
          </a:p>
        </p:txBody>
      </p:sp>
      <p:sp>
        <p:nvSpPr>
          <p:cNvPr id="441" name="Google Shape;441;p71"/>
          <p:cNvSpPr/>
          <p:nvPr/>
        </p:nvSpPr>
        <p:spPr>
          <a:xfrm>
            <a:off x="3831703" y="191448"/>
            <a:ext cx="2034542" cy="538843"/>
          </a:xfrm>
          <a:prstGeom prst="roundRect">
            <a:avLst>
              <a:gd fmla="val 16667" name="adj"/>
            </a:avLst>
          </a:prstGeom>
          <a:solidFill>
            <a:srgbClr val="595959"/>
          </a:solidFill>
          <a:ln cap="flat" cmpd="sng" w="12700">
            <a:solidFill>
              <a:srgbClr val="0C0C0C"/>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1100">
                <a:solidFill>
                  <a:schemeClr val="lt1"/>
                </a:solidFill>
                <a:latin typeface="Calibri"/>
                <a:ea typeface="Calibri"/>
                <a:cs typeface="Calibri"/>
                <a:sym typeface="Calibri"/>
              </a:rPr>
              <a:t>I need a quick, safe &amp; cost effective transport</a:t>
            </a:r>
            <a:endParaRPr b="1" sz="1100">
              <a:solidFill>
                <a:schemeClr val="lt1"/>
              </a:solidFill>
              <a:latin typeface="Calibri"/>
              <a:ea typeface="Calibri"/>
              <a:cs typeface="Calibri"/>
              <a:sym typeface="Calibri"/>
            </a:endParaRPr>
          </a:p>
        </p:txBody>
      </p:sp>
      <p:sp>
        <p:nvSpPr>
          <p:cNvPr id="442" name="Google Shape;442;p71"/>
          <p:cNvSpPr/>
          <p:nvPr/>
        </p:nvSpPr>
        <p:spPr>
          <a:xfrm>
            <a:off x="3763123" y="748252"/>
            <a:ext cx="2171702" cy="1744298"/>
          </a:xfrm>
          <a:prstGeom prst="roundRect">
            <a:avLst>
              <a:gd fmla="val 16667" name="adj"/>
            </a:avLst>
          </a:prstGeom>
          <a:solidFill>
            <a:srgbClr val="595959"/>
          </a:solidFill>
          <a:ln cap="flat" cmpd="sng" w="12700">
            <a:solidFill>
              <a:srgbClr val="0C0C0C"/>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443" name="Google Shape;443;p71"/>
          <p:cNvSpPr/>
          <p:nvPr/>
        </p:nvSpPr>
        <p:spPr>
          <a:xfrm>
            <a:off x="4213793" y="611908"/>
            <a:ext cx="1247503" cy="215537"/>
          </a:xfrm>
          <a:prstGeom prst="roundRect">
            <a:avLst>
              <a:gd fmla="val 16667" name="adj"/>
            </a:avLst>
          </a:prstGeom>
          <a:solidFill>
            <a:schemeClr val="accent6"/>
          </a:solidFill>
          <a:ln cap="flat" cmpd="sng" w="12700">
            <a:solidFill>
              <a:schemeClr val="l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900">
                <a:solidFill>
                  <a:schemeClr val="lt1"/>
                </a:solidFill>
                <a:latin typeface="Calibri"/>
                <a:ea typeface="Calibri"/>
                <a:cs typeface="Calibri"/>
                <a:sym typeface="Calibri"/>
              </a:rPr>
              <a:t>Success Criteria</a:t>
            </a:r>
            <a:endParaRPr sz="900">
              <a:solidFill>
                <a:schemeClr val="lt1"/>
              </a:solidFill>
              <a:latin typeface="Calibri"/>
              <a:ea typeface="Calibri"/>
              <a:cs typeface="Calibri"/>
              <a:sym typeface="Calibri"/>
            </a:endParaRPr>
          </a:p>
        </p:txBody>
      </p:sp>
      <p:sp>
        <p:nvSpPr>
          <p:cNvPr id="444" name="Google Shape;444;p71"/>
          <p:cNvSpPr/>
          <p:nvPr/>
        </p:nvSpPr>
        <p:spPr>
          <a:xfrm>
            <a:off x="3873342" y="900925"/>
            <a:ext cx="1406705" cy="271055"/>
          </a:xfrm>
          <a:prstGeom prst="roundRect">
            <a:avLst>
              <a:gd fmla="val 16667" name="adj"/>
            </a:avLst>
          </a:prstGeom>
          <a:solidFill>
            <a:schemeClr val="lt1"/>
          </a:solidFill>
          <a:ln cap="flat" cmpd="sng" w="12700">
            <a:solidFill>
              <a:srgbClr val="0C0C0C"/>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chemeClr val="dk1"/>
                </a:solidFill>
                <a:latin typeface="Calibri"/>
                <a:ea typeface="Calibri"/>
                <a:cs typeface="Calibri"/>
                <a:sym typeface="Calibri"/>
              </a:rPr>
              <a:t>Transport must take an efficient route possible</a:t>
            </a:r>
            <a:endParaRPr sz="800">
              <a:solidFill>
                <a:schemeClr val="dk1"/>
              </a:solidFill>
              <a:latin typeface="Calibri"/>
              <a:ea typeface="Calibri"/>
              <a:cs typeface="Calibri"/>
              <a:sym typeface="Calibri"/>
            </a:endParaRPr>
          </a:p>
        </p:txBody>
      </p:sp>
      <p:sp>
        <p:nvSpPr>
          <p:cNvPr id="445" name="Google Shape;445;p71"/>
          <p:cNvSpPr/>
          <p:nvPr/>
        </p:nvSpPr>
        <p:spPr>
          <a:xfrm>
            <a:off x="5355976" y="910721"/>
            <a:ext cx="502921" cy="271055"/>
          </a:xfrm>
          <a:prstGeom prst="roundRect">
            <a:avLst>
              <a:gd fmla="val 16667" name="adj"/>
            </a:avLst>
          </a:prstGeom>
          <a:solidFill>
            <a:schemeClr val="accent6"/>
          </a:solidFill>
          <a:ln cap="flat" cmpd="sng" w="12700">
            <a:solidFill>
              <a:schemeClr val="l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chemeClr val="lt1"/>
                </a:solidFill>
                <a:latin typeface="Calibri"/>
                <a:ea typeface="Calibri"/>
                <a:cs typeface="Calibri"/>
                <a:sym typeface="Calibri"/>
              </a:rPr>
              <a:t>Must have</a:t>
            </a:r>
            <a:endParaRPr sz="800">
              <a:solidFill>
                <a:schemeClr val="lt1"/>
              </a:solidFill>
              <a:latin typeface="Calibri"/>
              <a:ea typeface="Calibri"/>
              <a:cs typeface="Calibri"/>
              <a:sym typeface="Calibri"/>
            </a:endParaRPr>
          </a:p>
        </p:txBody>
      </p:sp>
      <p:sp>
        <p:nvSpPr>
          <p:cNvPr id="446" name="Google Shape;446;p71"/>
          <p:cNvSpPr/>
          <p:nvPr/>
        </p:nvSpPr>
        <p:spPr>
          <a:xfrm>
            <a:off x="3855375" y="1269123"/>
            <a:ext cx="1424700" cy="358800"/>
          </a:xfrm>
          <a:prstGeom prst="roundRect">
            <a:avLst>
              <a:gd fmla="val 16667" name="adj"/>
            </a:avLst>
          </a:prstGeom>
          <a:solidFill>
            <a:schemeClr val="lt1"/>
          </a:solidFill>
          <a:ln cap="flat" cmpd="sng" w="12700">
            <a:solidFill>
              <a:srgbClr val="0C0C0C"/>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chemeClr val="dk1"/>
                </a:solidFill>
                <a:latin typeface="Calibri"/>
                <a:ea typeface="Calibri"/>
                <a:cs typeface="Calibri"/>
                <a:sym typeface="Calibri"/>
              </a:rPr>
              <a:t>I need to get to my destination in a set amount of time</a:t>
            </a:r>
            <a:endParaRPr sz="800">
              <a:solidFill>
                <a:schemeClr val="dk1"/>
              </a:solidFill>
              <a:latin typeface="Calibri"/>
              <a:ea typeface="Calibri"/>
              <a:cs typeface="Calibri"/>
              <a:sym typeface="Calibri"/>
            </a:endParaRPr>
          </a:p>
        </p:txBody>
      </p:sp>
      <p:sp>
        <p:nvSpPr>
          <p:cNvPr id="447" name="Google Shape;447;p71"/>
          <p:cNvSpPr/>
          <p:nvPr/>
        </p:nvSpPr>
        <p:spPr>
          <a:xfrm>
            <a:off x="5355976" y="1269133"/>
            <a:ext cx="502921" cy="271055"/>
          </a:xfrm>
          <a:prstGeom prst="roundRect">
            <a:avLst>
              <a:gd fmla="val 16667" name="adj"/>
            </a:avLst>
          </a:prstGeom>
          <a:solidFill>
            <a:schemeClr val="accent6"/>
          </a:solidFill>
          <a:ln cap="flat" cmpd="sng" w="12700">
            <a:solidFill>
              <a:schemeClr val="l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chemeClr val="lt1"/>
                </a:solidFill>
                <a:latin typeface="Calibri"/>
                <a:ea typeface="Calibri"/>
                <a:cs typeface="Calibri"/>
                <a:sym typeface="Calibri"/>
              </a:rPr>
              <a:t>Must have</a:t>
            </a:r>
            <a:endParaRPr sz="800">
              <a:solidFill>
                <a:schemeClr val="lt1"/>
              </a:solidFill>
              <a:latin typeface="Calibri"/>
              <a:ea typeface="Calibri"/>
              <a:cs typeface="Calibri"/>
              <a:sym typeface="Calibri"/>
            </a:endParaRPr>
          </a:p>
        </p:txBody>
      </p:sp>
      <p:sp>
        <p:nvSpPr>
          <p:cNvPr id="448" name="Google Shape;448;p71"/>
          <p:cNvSpPr/>
          <p:nvPr/>
        </p:nvSpPr>
        <p:spPr>
          <a:xfrm>
            <a:off x="3855381" y="1671217"/>
            <a:ext cx="1424667" cy="271055"/>
          </a:xfrm>
          <a:prstGeom prst="roundRect">
            <a:avLst>
              <a:gd fmla="val 16667" name="adj"/>
            </a:avLst>
          </a:prstGeom>
          <a:solidFill>
            <a:schemeClr val="lt1"/>
          </a:solidFill>
          <a:ln cap="flat" cmpd="sng" w="12700">
            <a:solidFill>
              <a:srgbClr val="0C0C0C"/>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chemeClr val="dk1"/>
                </a:solidFill>
                <a:latin typeface="Calibri"/>
                <a:ea typeface="Calibri"/>
                <a:cs typeface="Calibri"/>
                <a:sym typeface="Calibri"/>
              </a:rPr>
              <a:t>It must cost less than driving my own car</a:t>
            </a:r>
            <a:endParaRPr sz="800">
              <a:solidFill>
                <a:schemeClr val="dk1"/>
              </a:solidFill>
              <a:latin typeface="Calibri"/>
              <a:ea typeface="Calibri"/>
              <a:cs typeface="Calibri"/>
              <a:sym typeface="Calibri"/>
            </a:endParaRPr>
          </a:p>
        </p:txBody>
      </p:sp>
      <p:sp>
        <p:nvSpPr>
          <p:cNvPr id="449" name="Google Shape;449;p71"/>
          <p:cNvSpPr/>
          <p:nvPr/>
        </p:nvSpPr>
        <p:spPr>
          <a:xfrm>
            <a:off x="5355976" y="1671216"/>
            <a:ext cx="502921" cy="271055"/>
          </a:xfrm>
          <a:prstGeom prst="roundRect">
            <a:avLst>
              <a:gd fmla="val 16667" name="adj"/>
            </a:avLst>
          </a:prstGeom>
          <a:solidFill>
            <a:schemeClr val="accent2"/>
          </a:solidFill>
          <a:ln cap="flat" cmpd="sng" w="12700">
            <a:solidFill>
              <a:schemeClr val="l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chemeClr val="lt1"/>
                </a:solidFill>
                <a:latin typeface="Calibri"/>
                <a:ea typeface="Calibri"/>
                <a:cs typeface="Calibri"/>
                <a:sym typeface="Calibri"/>
              </a:rPr>
              <a:t>Could have</a:t>
            </a:r>
            <a:endParaRPr sz="800">
              <a:solidFill>
                <a:schemeClr val="lt1"/>
              </a:solidFill>
              <a:latin typeface="Calibri"/>
              <a:ea typeface="Calibri"/>
              <a:cs typeface="Calibri"/>
              <a:sym typeface="Calibri"/>
            </a:endParaRPr>
          </a:p>
        </p:txBody>
      </p:sp>
      <p:sp>
        <p:nvSpPr>
          <p:cNvPr id="450" name="Google Shape;450;p71"/>
          <p:cNvSpPr/>
          <p:nvPr/>
        </p:nvSpPr>
        <p:spPr>
          <a:xfrm>
            <a:off x="6727373" y="164513"/>
            <a:ext cx="2034542" cy="538843"/>
          </a:xfrm>
          <a:prstGeom prst="roundRect">
            <a:avLst>
              <a:gd fmla="val 16667" name="adj"/>
            </a:avLst>
          </a:prstGeom>
          <a:solidFill>
            <a:srgbClr val="595959"/>
          </a:solidFill>
          <a:ln cap="flat" cmpd="sng" w="12700">
            <a:solidFill>
              <a:srgbClr val="0C0C0C"/>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1100">
                <a:solidFill>
                  <a:schemeClr val="lt1"/>
                </a:solidFill>
                <a:latin typeface="Calibri"/>
                <a:ea typeface="Calibri"/>
                <a:cs typeface="Calibri"/>
                <a:sym typeface="Calibri"/>
              </a:rPr>
              <a:t>I want to contact someone from Uber</a:t>
            </a:r>
            <a:endParaRPr b="1" sz="1100">
              <a:solidFill>
                <a:schemeClr val="lt1"/>
              </a:solidFill>
              <a:latin typeface="Calibri"/>
              <a:ea typeface="Calibri"/>
              <a:cs typeface="Calibri"/>
              <a:sym typeface="Calibri"/>
            </a:endParaRPr>
          </a:p>
        </p:txBody>
      </p:sp>
      <p:sp>
        <p:nvSpPr>
          <p:cNvPr id="451" name="Google Shape;451;p71"/>
          <p:cNvSpPr/>
          <p:nvPr/>
        </p:nvSpPr>
        <p:spPr>
          <a:xfrm>
            <a:off x="6658793" y="721316"/>
            <a:ext cx="2171702" cy="1744298"/>
          </a:xfrm>
          <a:prstGeom prst="roundRect">
            <a:avLst>
              <a:gd fmla="val 16667" name="adj"/>
            </a:avLst>
          </a:prstGeom>
          <a:solidFill>
            <a:srgbClr val="595959"/>
          </a:solidFill>
          <a:ln cap="flat" cmpd="sng" w="12700">
            <a:solidFill>
              <a:srgbClr val="0C0C0C"/>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452" name="Google Shape;452;p71"/>
          <p:cNvSpPr/>
          <p:nvPr/>
        </p:nvSpPr>
        <p:spPr>
          <a:xfrm>
            <a:off x="7109464" y="584972"/>
            <a:ext cx="1247503" cy="215537"/>
          </a:xfrm>
          <a:prstGeom prst="roundRect">
            <a:avLst>
              <a:gd fmla="val 16667" name="adj"/>
            </a:avLst>
          </a:prstGeom>
          <a:solidFill>
            <a:schemeClr val="accent6"/>
          </a:solidFill>
          <a:ln cap="flat" cmpd="sng" w="12700">
            <a:solidFill>
              <a:schemeClr val="l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900">
                <a:solidFill>
                  <a:schemeClr val="lt1"/>
                </a:solidFill>
                <a:latin typeface="Calibri"/>
                <a:ea typeface="Calibri"/>
                <a:cs typeface="Calibri"/>
                <a:sym typeface="Calibri"/>
              </a:rPr>
              <a:t>Success Criteria</a:t>
            </a:r>
            <a:endParaRPr sz="900">
              <a:solidFill>
                <a:schemeClr val="lt1"/>
              </a:solidFill>
              <a:latin typeface="Calibri"/>
              <a:ea typeface="Calibri"/>
              <a:cs typeface="Calibri"/>
              <a:sym typeface="Calibri"/>
            </a:endParaRPr>
          </a:p>
        </p:txBody>
      </p:sp>
      <p:sp>
        <p:nvSpPr>
          <p:cNvPr id="453" name="Google Shape;453;p71"/>
          <p:cNvSpPr/>
          <p:nvPr/>
        </p:nvSpPr>
        <p:spPr>
          <a:xfrm>
            <a:off x="6769013" y="873989"/>
            <a:ext cx="1406705" cy="271055"/>
          </a:xfrm>
          <a:prstGeom prst="roundRect">
            <a:avLst>
              <a:gd fmla="val 16667" name="adj"/>
            </a:avLst>
          </a:prstGeom>
          <a:solidFill>
            <a:schemeClr val="lt1"/>
          </a:solidFill>
          <a:ln cap="flat" cmpd="sng" w="12700">
            <a:solidFill>
              <a:srgbClr val="0C0C0C"/>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chemeClr val="dk1"/>
                </a:solidFill>
                <a:latin typeface="Calibri"/>
                <a:ea typeface="Calibri"/>
                <a:cs typeface="Calibri"/>
                <a:sym typeface="Calibri"/>
              </a:rPr>
              <a:t>Able to interact with Uber to get information quickly</a:t>
            </a:r>
            <a:endParaRPr sz="800">
              <a:solidFill>
                <a:schemeClr val="dk1"/>
              </a:solidFill>
              <a:latin typeface="Calibri"/>
              <a:ea typeface="Calibri"/>
              <a:cs typeface="Calibri"/>
              <a:sym typeface="Calibri"/>
            </a:endParaRPr>
          </a:p>
        </p:txBody>
      </p:sp>
      <p:sp>
        <p:nvSpPr>
          <p:cNvPr id="454" name="Google Shape;454;p71"/>
          <p:cNvSpPr/>
          <p:nvPr/>
        </p:nvSpPr>
        <p:spPr>
          <a:xfrm>
            <a:off x="8251646" y="883785"/>
            <a:ext cx="502921" cy="271055"/>
          </a:xfrm>
          <a:prstGeom prst="roundRect">
            <a:avLst>
              <a:gd fmla="val 16667" name="adj"/>
            </a:avLst>
          </a:prstGeom>
          <a:solidFill>
            <a:schemeClr val="accent6"/>
          </a:solidFill>
          <a:ln cap="flat" cmpd="sng" w="12700">
            <a:solidFill>
              <a:schemeClr val="l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chemeClr val="lt1"/>
                </a:solidFill>
                <a:latin typeface="Calibri"/>
                <a:ea typeface="Calibri"/>
                <a:cs typeface="Calibri"/>
                <a:sym typeface="Calibri"/>
              </a:rPr>
              <a:t>Must have</a:t>
            </a:r>
            <a:endParaRPr sz="800">
              <a:solidFill>
                <a:schemeClr val="lt1"/>
              </a:solidFill>
              <a:latin typeface="Calibri"/>
              <a:ea typeface="Calibri"/>
              <a:cs typeface="Calibri"/>
              <a:sym typeface="Calibri"/>
            </a:endParaRPr>
          </a:p>
        </p:txBody>
      </p:sp>
      <p:sp>
        <p:nvSpPr>
          <p:cNvPr id="455" name="Google Shape;455;p71"/>
          <p:cNvSpPr/>
          <p:nvPr/>
        </p:nvSpPr>
        <p:spPr>
          <a:xfrm>
            <a:off x="6751050" y="1242201"/>
            <a:ext cx="1424700" cy="385800"/>
          </a:xfrm>
          <a:prstGeom prst="roundRect">
            <a:avLst>
              <a:gd fmla="val 16667" name="adj"/>
            </a:avLst>
          </a:prstGeom>
          <a:solidFill>
            <a:schemeClr val="lt1"/>
          </a:solidFill>
          <a:ln cap="flat" cmpd="sng" w="12700">
            <a:solidFill>
              <a:srgbClr val="0C0C0C"/>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chemeClr val="dk1"/>
                </a:solidFill>
                <a:latin typeface="Calibri"/>
                <a:ea typeface="Calibri"/>
                <a:cs typeface="Calibri"/>
                <a:sym typeface="Calibri"/>
              </a:rPr>
              <a:t>Able to access knowledge base before I contact someone.</a:t>
            </a:r>
            <a:endParaRPr sz="800">
              <a:solidFill>
                <a:schemeClr val="dk1"/>
              </a:solidFill>
              <a:latin typeface="Calibri"/>
              <a:ea typeface="Calibri"/>
              <a:cs typeface="Calibri"/>
              <a:sym typeface="Calibri"/>
            </a:endParaRPr>
          </a:p>
        </p:txBody>
      </p:sp>
      <p:sp>
        <p:nvSpPr>
          <p:cNvPr id="456" name="Google Shape;456;p71"/>
          <p:cNvSpPr/>
          <p:nvPr/>
        </p:nvSpPr>
        <p:spPr>
          <a:xfrm>
            <a:off x="8251646" y="1242197"/>
            <a:ext cx="502921" cy="271055"/>
          </a:xfrm>
          <a:prstGeom prst="roundRect">
            <a:avLst>
              <a:gd fmla="val 16667" name="adj"/>
            </a:avLst>
          </a:prstGeom>
          <a:solidFill>
            <a:schemeClr val="accent6"/>
          </a:solidFill>
          <a:ln cap="flat" cmpd="sng" w="12700">
            <a:solidFill>
              <a:schemeClr val="l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chemeClr val="lt1"/>
                </a:solidFill>
                <a:latin typeface="Calibri"/>
                <a:ea typeface="Calibri"/>
                <a:cs typeface="Calibri"/>
                <a:sym typeface="Calibri"/>
              </a:rPr>
              <a:t>Must have</a:t>
            </a:r>
            <a:endParaRPr sz="800">
              <a:solidFill>
                <a:schemeClr val="lt1"/>
              </a:solidFill>
              <a:latin typeface="Calibri"/>
              <a:ea typeface="Calibri"/>
              <a:cs typeface="Calibri"/>
              <a:sym typeface="Calibri"/>
            </a:endParaRPr>
          </a:p>
        </p:txBody>
      </p:sp>
      <p:sp>
        <p:nvSpPr>
          <p:cNvPr id="457" name="Google Shape;457;p71"/>
          <p:cNvSpPr/>
          <p:nvPr/>
        </p:nvSpPr>
        <p:spPr>
          <a:xfrm>
            <a:off x="866221" y="2806880"/>
            <a:ext cx="2034542" cy="538843"/>
          </a:xfrm>
          <a:prstGeom prst="roundRect">
            <a:avLst>
              <a:gd fmla="val 16667" name="adj"/>
            </a:avLst>
          </a:prstGeom>
          <a:solidFill>
            <a:srgbClr val="595959"/>
          </a:solidFill>
          <a:ln cap="flat" cmpd="sng" w="12700">
            <a:solidFill>
              <a:srgbClr val="0C0C0C"/>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1100">
                <a:solidFill>
                  <a:schemeClr val="lt1"/>
                </a:solidFill>
                <a:latin typeface="Calibri"/>
                <a:ea typeface="Calibri"/>
                <a:cs typeface="Calibri"/>
                <a:sym typeface="Calibri"/>
              </a:rPr>
              <a:t>I want to check reviews on social media</a:t>
            </a:r>
            <a:endParaRPr b="1" sz="1100">
              <a:solidFill>
                <a:schemeClr val="lt1"/>
              </a:solidFill>
              <a:latin typeface="Calibri"/>
              <a:ea typeface="Calibri"/>
              <a:cs typeface="Calibri"/>
              <a:sym typeface="Calibri"/>
            </a:endParaRPr>
          </a:p>
        </p:txBody>
      </p:sp>
      <p:sp>
        <p:nvSpPr>
          <p:cNvPr id="458" name="Google Shape;458;p71"/>
          <p:cNvSpPr/>
          <p:nvPr/>
        </p:nvSpPr>
        <p:spPr>
          <a:xfrm>
            <a:off x="797641" y="3363684"/>
            <a:ext cx="2171702" cy="1744298"/>
          </a:xfrm>
          <a:prstGeom prst="roundRect">
            <a:avLst>
              <a:gd fmla="val 16667" name="adj"/>
            </a:avLst>
          </a:prstGeom>
          <a:solidFill>
            <a:srgbClr val="595959"/>
          </a:solidFill>
          <a:ln cap="flat" cmpd="sng" w="12700">
            <a:solidFill>
              <a:srgbClr val="0C0C0C"/>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459" name="Google Shape;459;p71"/>
          <p:cNvSpPr/>
          <p:nvPr/>
        </p:nvSpPr>
        <p:spPr>
          <a:xfrm>
            <a:off x="1248311" y="3227340"/>
            <a:ext cx="1247503" cy="215537"/>
          </a:xfrm>
          <a:prstGeom prst="roundRect">
            <a:avLst>
              <a:gd fmla="val 16667" name="adj"/>
            </a:avLst>
          </a:prstGeom>
          <a:solidFill>
            <a:schemeClr val="accent6"/>
          </a:solidFill>
          <a:ln cap="flat" cmpd="sng" w="12700">
            <a:solidFill>
              <a:schemeClr val="l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900">
                <a:solidFill>
                  <a:schemeClr val="lt1"/>
                </a:solidFill>
                <a:latin typeface="Calibri"/>
                <a:ea typeface="Calibri"/>
                <a:cs typeface="Calibri"/>
                <a:sym typeface="Calibri"/>
              </a:rPr>
              <a:t>Success Criteria</a:t>
            </a:r>
            <a:endParaRPr sz="900">
              <a:solidFill>
                <a:schemeClr val="lt1"/>
              </a:solidFill>
              <a:latin typeface="Calibri"/>
              <a:ea typeface="Calibri"/>
              <a:cs typeface="Calibri"/>
              <a:sym typeface="Calibri"/>
            </a:endParaRPr>
          </a:p>
        </p:txBody>
      </p:sp>
      <p:sp>
        <p:nvSpPr>
          <p:cNvPr id="460" name="Google Shape;460;p71"/>
          <p:cNvSpPr/>
          <p:nvPr/>
        </p:nvSpPr>
        <p:spPr>
          <a:xfrm>
            <a:off x="907860" y="3516357"/>
            <a:ext cx="1406705" cy="271055"/>
          </a:xfrm>
          <a:prstGeom prst="roundRect">
            <a:avLst>
              <a:gd fmla="val 16667" name="adj"/>
            </a:avLst>
          </a:prstGeom>
          <a:solidFill>
            <a:schemeClr val="lt1"/>
          </a:solidFill>
          <a:ln cap="flat" cmpd="sng" w="12700">
            <a:solidFill>
              <a:srgbClr val="0C0C0C"/>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chemeClr val="dk1"/>
                </a:solidFill>
                <a:latin typeface="Calibri"/>
                <a:ea typeface="Calibri"/>
                <a:cs typeface="Calibri"/>
                <a:sym typeface="Calibri"/>
              </a:rPr>
              <a:t>Able to get information on Uber from other users.</a:t>
            </a:r>
            <a:endParaRPr sz="800">
              <a:solidFill>
                <a:schemeClr val="dk1"/>
              </a:solidFill>
              <a:latin typeface="Calibri"/>
              <a:ea typeface="Calibri"/>
              <a:cs typeface="Calibri"/>
              <a:sym typeface="Calibri"/>
            </a:endParaRPr>
          </a:p>
        </p:txBody>
      </p:sp>
      <p:sp>
        <p:nvSpPr>
          <p:cNvPr id="461" name="Google Shape;461;p71"/>
          <p:cNvSpPr/>
          <p:nvPr/>
        </p:nvSpPr>
        <p:spPr>
          <a:xfrm>
            <a:off x="2390494" y="3526153"/>
            <a:ext cx="502921" cy="271055"/>
          </a:xfrm>
          <a:prstGeom prst="roundRect">
            <a:avLst>
              <a:gd fmla="val 16667" name="adj"/>
            </a:avLst>
          </a:prstGeom>
          <a:solidFill>
            <a:schemeClr val="accent6"/>
          </a:solidFill>
          <a:ln cap="flat" cmpd="sng" w="12700">
            <a:solidFill>
              <a:schemeClr val="l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chemeClr val="lt1"/>
                </a:solidFill>
                <a:latin typeface="Calibri"/>
                <a:ea typeface="Calibri"/>
                <a:cs typeface="Calibri"/>
                <a:sym typeface="Calibri"/>
              </a:rPr>
              <a:t>Must have</a:t>
            </a:r>
            <a:endParaRPr sz="800">
              <a:solidFill>
                <a:schemeClr val="lt1"/>
              </a:solidFill>
              <a:latin typeface="Calibri"/>
              <a:ea typeface="Calibri"/>
              <a:cs typeface="Calibri"/>
              <a:sym typeface="Calibri"/>
            </a:endParaRPr>
          </a:p>
        </p:txBody>
      </p:sp>
      <p:sp>
        <p:nvSpPr>
          <p:cNvPr id="462" name="Google Shape;462;p71"/>
          <p:cNvSpPr/>
          <p:nvPr/>
        </p:nvSpPr>
        <p:spPr>
          <a:xfrm>
            <a:off x="889898" y="3884566"/>
            <a:ext cx="1424667" cy="271055"/>
          </a:xfrm>
          <a:prstGeom prst="roundRect">
            <a:avLst>
              <a:gd fmla="val 16667" name="adj"/>
            </a:avLst>
          </a:prstGeom>
          <a:solidFill>
            <a:schemeClr val="lt1"/>
          </a:solidFill>
          <a:ln cap="flat" cmpd="sng" w="12700">
            <a:solidFill>
              <a:srgbClr val="0C0C0C"/>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chemeClr val="dk1"/>
                </a:solidFill>
                <a:latin typeface="Calibri"/>
                <a:ea typeface="Calibri"/>
                <a:cs typeface="Calibri"/>
                <a:sym typeface="Calibri"/>
              </a:rPr>
              <a:t>Able to get information on Uber drivers</a:t>
            </a:r>
            <a:endParaRPr sz="800">
              <a:solidFill>
                <a:schemeClr val="dk1"/>
              </a:solidFill>
              <a:latin typeface="Calibri"/>
              <a:ea typeface="Calibri"/>
              <a:cs typeface="Calibri"/>
              <a:sym typeface="Calibri"/>
            </a:endParaRPr>
          </a:p>
        </p:txBody>
      </p:sp>
      <p:sp>
        <p:nvSpPr>
          <p:cNvPr id="463" name="Google Shape;463;p71"/>
          <p:cNvSpPr/>
          <p:nvPr/>
        </p:nvSpPr>
        <p:spPr>
          <a:xfrm>
            <a:off x="2390494" y="3884565"/>
            <a:ext cx="502921" cy="271055"/>
          </a:xfrm>
          <a:prstGeom prst="roundRect">
            <a:avLst>
              <a:gd fmla="val 16667" name="adj"/>
            </a:avLst>
          </a:prstGeom>
          <a:solidFill>
            <a:schemeClr val="accent6"/>
          </a:solidFill>
          <a:ln cap="flat" cmpd="sng" w="12700">
            <a:solidFill>
              <a:schemeClr val="l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chemeClr val="lt1"/>
                </a:solidFill>
                <a:latin typeface="Calibri"/>
                <a:ea typeface="Calibri"/>
                <a:cs typeface="Calibri"/>
                <a:sym typeface="Calibri"/>
              </a:rPr>
              <a:t>Must have</a:t>
            </a:r>
            <a:endParaRPr sz="800">
              <a:solidFill>
                <a:schemeClr val="lt1"/>
              </a:solidFill>
              <a:latin typeface="Calibri"/>
              <a:ea typeface="Calibri"/>
              <a:cs typeface="Calibri"/>
              <a:sym typeface="Calibri"/>
            </a:endParaRPr>
          </a:p>
        </p:txBody>
      </p:sp>
      <p:sp>
        <p:nvSpPr>
          <p:cNvPr id="464" name="Google Shape;464;p71"/>
          <p:cNvSpPr/>
          <p:nvPr/>
        </p:nvSpPr>
        <p:spPr>
          <a:xfrm>
            <a:off x="3838224" y="2806880"/>
            <a:ext cx="2034542" cy="538843"/>
          </a:xfrm>
          <a:prstGeom prst="roundRect">
            <a:avLst>
              <a:gd fmla="val 16667" name="adj"/>
            </a:avLst>
          </a:prstGeom>
          <a:solidFill>
            <a:srgbClr val="595959"/>
          </a:solidFill>
          <a:ln cap="flat" cmpd="sng" w="12700">
            <a:solidFill>
              <a:srgbClr val="0C0C0C"/>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1100">
                <a:solidFill>
                  <a:schemeClr val="lt1"/>
                </a:solidFill>
                <a:latin typeface="Calibri"/>
                <a:ea typeface="Calibri"/>
                <a:cs typeface="Calibri"/>
                <a:sym typeface="Calibri"/>
              </a:rPr>
              <a:t>I want to easily set my travel criteria</a:t>
            </a:r>
            <a:endParaRPr b="1" sz="1100">
              <a:solidFill>
                <a:schemeClr val="lt1"/>
              </a:solidFill>
              <a:latin typeface="Calibri"/>
              <a:ea typeface="Calibri"/>
              <a:cs typeface="Calibri"/>
              <a:sym typeface="Calibri"/>
            </a:endParaRPr>
          </a:p>
        </p:txBody>
      </p:sp>
      <p:sp>
        <p:nvSpPr>
          <p:cNvPr id="465" name="Google Shape;465;p71"/>
          <p:cNvSpPr/>
          <p:nvPr/>
        </p:nvSpPr>
        <p:spPr>
          <a:xfrm>
            <a:off x="3769644" y="3363684"/>
            <a:ext cx="2171702" cy="1744298"/>
          </a:xfrm>
          <a:prstGeom prst="roundRect">
            <a:avLst>
              <a:gd fmla="val 16667" name="adj"/>
            </a:avLst>
          </a:prstGeom>
          <a:solidFill>
            <a:srgbClr val="595959"/>
          </a:solidFill>
          <a:ln cap="flat" cmpd="sng" w="12700">
            <a:solidFill>
              <a:srgbClr val="0C0C0C"/>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466" name="Google Shape;466;p71"/>
          <p:cNvSpPr/>
          <p:nvPr/>
        </p:nvSpPr>
        <p:spPr>
          <a:xfrm>
            <a:off x="4220314" y="3227340"/>
            <a:ext cx="1247503" cy="215537"/>
          </a:xfrm>
          <a:prstGeom prst="roundRect">
            <a:avLst>
              <a:gd fmla="val 16667" name="adj"/>
            </a:avLst>
          </a:prstGeom>
          <a:solidFill>
            <a:schemeClr val="accent6"/>
          </a:solidFill>
          <a:ln cap="flat" cmpd="sng" w="12700">
            <a:solidFill>
              <a:schemeClr val="l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900">
                <a:solidFill>
                  <a:schemeClr val="lt1"/>
                </a:solidFill>
                <a:latin typeface="Calibri"/>
                <a:ea typeface="Calibri"/>
                <a:cs typeface="Calibri"/>
                <a:sym typeface="Calibri"/>
              </a:rPr>
              <a:t>Success Criteria</a:t>
            </a:r>
            <a:endParaRPr sz="900">
              <a:solidFill>
                <a:schemeClr val="lt1"/>
              </a:solidFill>
              <a:latin typeface="Calibri"/>
              <a:ea typeface="Calibri"/>
              <a:cs typeface="Calibri"/>
              <a:sym typeface="Calibri"/>
            </a:endParaRPr>
          </a:p>
        </p:txBody>
      </p:sp>
      <p:sp>
        <p:nvSpPr>
          <p:cNvPr id="467" name="Google Shape;467;p71"/>
          <p:cNvSpPr/>
          <p:nvPr/>
        </p:nvSpPr>
        <p:spPr>
          <a:xfrm>
            <a:off x="3879863" y="3516357"/>
            <a:ext cx="1406705" cy="271055"/>
          </a:xfrm>
          <a:prstGeom prst="roundRect">
            <a:avLst>
              <a:gd fmla="val 16667" name="adj"/>
            </a:avLst>
          </a:prstGeom>
          <a:solidFill>
            <a:schemeClr val="lt1"/>
          </a:solidFill>
          <a:ln cap="flat" cmpd="sng" w="12700">
            <a:solidFill>
              <a:srgbClr val="0C0C0C"/>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chemeClr val="dk1"/>
                </a:solidFill>
                <a:latin typeface="Calibri"/>
                <a:ea typeface="Calibri"/>
                <a:cs typeface="Calibri"/>
                <a:sym typeface="Calibri"/>
              </a:rPr>
              <a:t>Ability to set my pickup location</a:t>
            </a:r>
            <a:endParaRPr sz="800">
              <a:solidFill>
                <a:schemeClr val="dk1"/>
              </a:solidFill>
              <a:latin typeface="Calibri"/>
              <a:ea typeface="Calibri"/>
              <a:cs typeface="Calibri"/>
              <a:sym typeface="Calibri"/>
            </a:endParaRPr>
          </a:p>
        </p:txBody>
      </p:sp>
      <p:sp>
        <p:nvSpPr>
          <p:cNvPr id="468" name="Google Shape;468;p71"/>
          <p:cNvSpPr/>
          <p:nvPr/>
        </p:nvSpPr>
        <p:spPr>
          <a:xfrm>
            <a:off x="5362497" y="3526153"/>
            <a:ext cx="502921" cy="271055"/>
          </a:xfrm>
          <a:prstGeom prst="roundRect">
            <a:avLst>
              <a:gd fmla="val 16667" name="adj"/>
            </a:avLst>
          </a:prstGeom>
          <a:solidFill>
            <a:schemeClr val="accent6"/>
          </a:solidFill>
          <a:ln cap="flat" cmpd="sng" w="12700">
            <a:solidFill>
              <a:schemeClr val="l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chemeClr val="lt1"/>
                </a:solidFill>
                <a:latin typeface="Calibri"/>
                <a:ea typeface="Calibri"/>
                <a:cs typeface="Calibri"/>
                <a:sym typeface="Calibri"/>
              </a:rPr>
              <a:t>Must have</a:t>
            </a:r>
            <a:endParaRPr sz="800">
              <a:solidFill>
                <a:schemeClr val="lt1"/>
              </a:solidFill>
              <a:latin typeface="Calibri"/>
              <a:ea typeface="Calibri"/>
              <a:cs typeface="Calibri"/>
              <a:sym typeface="Calibri"/>
            </a:endParaRPr>
          </a:p>
        </p:txBody>
      </p:sp>
      <p:sp>
        <p:nvSpPr>
          <p:cNvPr id="469" name="Google Shape;469;p71"/>
          <p:cNvSpPr/>
          <p:nvPr/>
        </p:nvSpPr>
        <p:spPr>
          <a:xfrm>
            <a:off x="3861901" y="3884566"/>
            <a:ext cx="1424667" cy="271055"/>
          </a:xfrm>
          <a:prstGeom prst="roundRect">
            <a:avLst>
              <a:gd fmla="val 16667" name="adj"/>
            </a:avLst>
          </a:prstGeom>
          <a:solidFill>
            <a:schemeClr val="lt1"/>
          </a:solidFill>
          <a:ln cap="flat" cmpd="sng" w="12700">
            <a:solidFill>
              <a:srgbClr val="0C0C0C"/>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chemeClr val="dk1"/>
                </a:solidFill>
                <a:latin typeface="Calibri"/>
                <a:ea typeface="Calibri"/>
                <a:cs typeface="Calibri"/>
                <a:sym typeface="Calibri"/>
              </a:rPr>
              <a:t>Ability to select my destination</a:t>
            </a:r>
            <a:endParaRPr sz="800">
              <a:solidFill>
                <a:schemeClr val="dk1"/>
              </a:solidFill>
              <a:latin typeface="Calibri"/>
              <a:ea typeface="Calibri"/>
              <a:cs typeface="Calibri"/>
              <a:sym typeface="Calibri"/>
            </a:endParaRPr>
          </a:p>
        </p:txBody>
      </p:sp>
      <p:sp>
        <p:nvSpPr>
          <p:cNvPr id="470" name="Google Shape;470;p71"/>
          <p:cNvSpPr/>
          <p:nvPr/>
        </p:nvSpPr>
        <p:spPr>
          <a:xfrm>
            <a:off x="5362497" y="3884565"/>
            <a:ext cx="502921" cy="271055"/>
          </a:xfrm>
          <a:prstGeom prst="roundRect">
            <a:avLst>
              <a:gd fmla="val 16667" name="adj"/>
            </a:avLst>
          </a:prstGeom>
          <a:solidFill>
            <a:schemeClr val="accent6"/>
          </a:solidFill>
          <a:ln cap="flat" cmpd="sng" w="12700">
            <a:solidFill>
              <a:schemeClr val="l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chemeClr val="lt1"/>
                </a:solidFill>
                <a:latin typeface="Calibri"/>
                <a:ea typeface="Calibri"/>
                <a:cs typeface="Calibri"/>
                <a:sym typeface="Calibri"/>
              </a:rPr>
              <a:t>Must have</a:t>
            </a:r>
            <a:endParaRPr sz="800">
              <a:solidFill>
                <a:schemeClr val="lt1"/>
              </a:solidFill>
              <a:latin typeface="Calibri"/>
              <a:ea typeface="Calibri"/>
              <a:cs typeface="Calibri"/>
              <a:sym typeface="Calibri"/>
            </a:endParaRPr>
          </a:p>
        </p:txBody>
      </p:sp>
      <p:sp>
        <p:nvSpPr>
          <p:cNvPr id="471" name="Google Shape;471;p71"/>
          <p:cNvSpPr/>
          <p:nvPr/>
        </p:nvSpPr>
        <p:spPr>
          <a:xfrm>
            <a:off x="3861902" y="4286649"/>
            <a:ext cx="1424667" cy="271055"/>
          </a:xfrm>
          <a:prstGeom prst="roundRect">
            <a:avLst>
              <a:gd fmla="val 16667" name="adj"/>
            </a:avLst>
          </a:prstGeom>
          <a:solidFill>
            <a:schemeClr val="lt1"/>
          </a:solidFill>
          <a:ln cap="flat" cmpd="sng" w="12700">
            <a:solidFill>
              <a:srgbClr val="0C0C0C"/>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chemeClr val="dk1"/>
                </a:solidFill>
                <a:latin typeface="Calibri"/>
                <a:ea typeface="Calibri"/>
                <a:cs typeface="Calibri"/>
                <a:sym typeface="Calibri"/>
              </a:rPr>
              <a:t>Ability to select the type of transportation (small vehicle)</a:t>
            </a:r>
            <a:endParaRPr sz="800">
              <a:solidFill>
                <a:schemeClr val="dk1"/>
              </a:solidFill>
              <a:latin typeface="Calibri"/>
              <a:ea typeface="Calibri"/>
              <a:cs typeface="Calibri"/>
              <a:sym typeface="Calibri"/>
            </a:endParaRPr>
          </a:p>
        </p:txBody>
      </p:sp>
      <p:sp>
        <p:nvSpPr>
          <p:cNvPr id="472" name="Google Shape;472;p71"/>
          <p:cNvSpPr/>
          <p:nvPr/>
        </p:nvSpPr>
        <p:spPr>
          <a:xfrm>
            <a:off x="5362497" y="4286648"/>
            <a:ext cx="502921" cy="271055"/>
          </a:xfrm>
          <a:prstGeom prst="roundRect">
            <a:avLst>
              <a:gd fmla="val 16667" name="adj"/>
            </a:avLst>
          </a:prstGeom>
          <a:solidFill>
            <a:schemeClr val="accent2"/>
          </a:solidFill>
          <a:ln cap="flat" cmpd="sng" w="12700">
            <a:solidFill>
              <a:schemeClr val="l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chemeClr val="lt1"/>
                </a:solidFill>
                <a:latin typeface="Calibri"/>
                <a:ea typeface="Calibri"/>
                <a:cs typeface="Calibri"/>
                <a:sym typeface="Calibri"/>
              </a:rPr>
              <a:t>Could have</a:t>
            </a:r>
            <a:endParaRPr sz="800">
              <a:solidFill>
                <a:schemeClr val="lt1"/>
              </a:solidFill>
              <a:latin typeface="Calibri"/>
              <a:ea typeface="Calibri"/>
              <a:cs typeface="Calibri"/>
              <a:sym typeface="Calibri"/>
            </a:endParaRPr>
          </a:p>
        </p:txBody>
      </p:sp>
      <p:sp>
        <p:nvSpPr>
          <p:cNvPr id="473" name="Google Shape;473;p71"/>
          <p:cNvSpPr/>
          <p:nvPr/>
        </p:nvSpPr>
        <p:spPr>
          <a:xfrm>
            <a:off x="3861901" y="4667517"/>
            <a:ext cx="1424667" cy="271055"/>
          </a:xfrm>
          <a:prstGeom prst="roundRect">
            <a:avLst>
              <a:gd fmla="val 16667" name="adj"/>
            </a:avLst>
          </a:prstGeom>
          <a:solidFill>
            <a:schemeClr val="lt1"/>
          </a:solidFill>
          <a:ln cap="flat" cmpd="sng" w="12700">
            <a:solidFill>
              <a:srgbClr val="0C0C0C"/>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chemeClr val="dk1"/>
                </a:solidFill>
                <a:latin typeface="Calibri"/>
                <a:ea typeface="Calibri"/>
                <a:cs typeface="Calibri"/>
                <a:sym typeface="Calibri"/>
              </a:rPr>
              <a:t>Ability to specify condition for my route (avoid tolls).</a:t>
            </a:r>
            <a:endParaRPr sz="800">
              <a:solidFill>
                <a:schemeClr val="dk1"/>
              </a:solidFill>
              <a:latin typeface="Calibri"/>
              <a:ea typeface="Calibri"/>
              <a:cs typeface="Calibri"/>
              <a:sym typeface="Calibri"/>
            </a:endParaRPr>
          </a:p>
        </p:txBody>
      </p:sp>
      <p:sp>
        <p:nvSpPr>
          <p:cNvPr id="474" name="Google Shape;474;p71"/>
          <p:cNvSpPr/>
          <p:nvPr/>
        </p:nvSpPr>
        <p:spPr>
          <a:xfrm>
            <a:off x="5362497" y="4667516"/>
            <a:ext cx="502921" cy="271055"/>
          </a:xfrm>
          <a:prstGeom prst="roundRect">
            <a:avLst>
              <a:gd fmla="val 16667" name="adj"/>
            </a:avLst>
          </a:prstGeom>
          <a:solidFill>
            <a:schemeClr val="accent2"/>
          </a:solidFill>
          <a:ln cap="flat" cmpd="sng" w="12700">
            <a:solidFill>
              <a:schemeClr val="l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chemeClr val="lt1"/>
                </a:solidFill>
                <a:latin typeface="Calibri"/>
                <a:ea typeface="Calibri"/>
                <a:cs typeface="Calibri"/>
                <a:sym typeface="Calibri"/>
              </a:rPr>
              <a:t>Could have</a:t>
            </a:r>
            <a:endParaRPr sz="800">
              <a:solidFill>
                <a:schemeClr val="lt1"/>
              </a:solidFill>
              <a:latin typeface="Calibri"/>
              <a:ea typeface="Calibri"/>
              <a:cs typeface="Calibri"/>
              <a:sym typeface="Calibri"/>
            </a:endParaRPr>
          </a:p>
        </p:txBody>
      </p:sp>
      <p:sp>
        <p:nvSpPr>
          <p:cNvPr id="475" name="Google Shape;475;p71"/>
          <p:cNvSpPr/>
          <p:nvPr/>
        </p:nvSpPr>
        <p:spPr>
          <a:xfrm>
            <a:off x="6787369" y="2782799"/>
            <a:ext cx="2034542" cy="538843"/>
          </a:xfrm>
          <a:prstGeom prst="roundRect">
            <a:avLst>
              <a:gd fmla="val 16667" name="adj"/>
            </a:avLst>
          </a:prstGeom>
          <a:solidFill>
            <a:srgbClr val="595959"/>
          </a:solidFill>
          <a:ln cap="flat" cmpd="sng" w="12700">
            <a:solidFill>
              <a:srgbClr val="0C0C0C"/>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1100">
                <a:solidFill>
                  <a:schemeClr val="lt1"/>
                </a:solidFill>
                <a:latin typeface="Calibri"/>
                <a:ea typeface="Calibri"/>
                <a:cs typeface="Calibri"/>
                <a:sym typeface="Calibri"/>
              </a:rPr>
              <a:t>I want to easily finalize my booking</a:t>
            </a:r>
            <a:endParaRPr b="1" sz="1100">
              <a:solidFill>
                <a:schemeClr val="lt1"/>
              </a:solidFill>
              <a:latin typeface="Calibri"/>
              <a:ea typeface="Calibri"/>
              <a:cs typeface="Calibri"/>
              <a:sym typeface="Calibri"/>
            </a:endParaRPr>
          </a:p>
        </p:txBody>
      </p:sp>
      <p:sp>
        <p:nvSpPr>
          <p:cNvPr id="476" name="Google Shape;476;p71"/>
          <p:cNvSpPr/>
          <p:nvPr/>
        </p:nvSpPr>
        <p:spPr>
          <a:xfrm>
            <a:off x="6718789" y="3339602"/>
            <a:ext cx="2171702" cy="1744298"/>
          </a:xfrm>
          <a:prstGeom prst="roundRect">
            <a:avLst>
              <a:gd fmla="val 16667" name="adj"/>
            </a:avLst>
          </a:prstGeom>
          <a:solidFill>
            <a:srgbClr val="595959"/>
          </a:solidFill>
          <a:ln cap="flat" cmpd="sng" w="12700">
            <a:solidFill>
              <a:srgbClr val="0C0C0C"/>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477" name="Google Shape;477;p71"/>
          <p:cNvSpPr/>
          <p:nvPr/>
        </p:nvSpPr>
        <p:spPr>
          <a:xfrm>
            <a:off x="7169460" y="3203258"/>
            <a:ext cx="1247503" cy="215537"/>
          </a:xfrm>
          <a:prstGeom prst="roundRect">
            <a:avLst>
              <a:gd fmla="val 16667" name="adj"/>
            </a:avLst>
          </a:prstGeom>
          <a:solidFill>
            <a:schemeClr val="accent6"/>
          </a:solidFill>
          <a:ln cap="flat" cmpd="sng" w="12700">
            <a:solidFill>
              <a:schemeClr val="l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900">
                <a:solidFill>
                  <a:schemeClr val="lt1"/>
                </a:solidFill>
                <a:latin typeface="Calibri"/>
                <a:ea typeface="Calibri"/>
                <a:cs typeface="Calibri"/>
                <a:sym typeface="Calibri"/>
              </a:rPr>
              <a:t>Success Criteria</a:t>
            </a:r>
            <a:endParaRPr sz="900">
              <a:solidFill>
                <a:schemeClr val="lt1"/>
              </a:solidFill>
              <a:latin typeface="Calibri"/>
              <a:ea typeface="Calibri"/>
              <a:cs typeface="Calibri"/>
              <a:sym typeface="Calibri"/>
            </a:endParaRPr>
          </a:p>
        </p:txBody>
      </p:sp>
      <p:sp>
        <p:nvSpPr>
          <p:cNvPr id="478" name="Google Shape;478;p71"/>
          <p:cNvSpPr/>
          <p:nvPr/>
        </p:nvSpPr>
        <p:spPr>
          <a:xfrm>
            <a:off x="6829009" y="3492275"/>
            <a:ext cx="1406705" cy="271055"/>
          </a:xfrm>
          <a:prstGeom prst="roundRect">
            <a:avLst>
              <a:gd fmla="val 16667" name="adj"/>
            </a:avLst>
          </a:prstGeom>
          <a:solidFill>
            <a:schemeClr val="lt1"/>
          </a:solidFill>
          <a:ln cap="flat" cmpd="sng" w="12700">
            <a:solidFill>
              <a:srgbClr val="0C0C0C"/>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chemeClr val="dk1"/>
                </a:solidFill>
                <a:latin typeface="Calibri"/>
                <a:ea typeface="Calibri"/>
                <a:cs typeface="Calibri"/>
                <a:sym typeface="Calibri"/>
              </a:rPr>
              <a:t>Ability to select payment method</a:t>
            </a:r>
            <a:endParaRPr sz="800">
              <a:solidFill>
                <a:schemeClr val="dk1"/>
              </a:solidFill>
              <a:latin typeface="Calibri"/>
              <a:ea typeface="Calibri"/>
              <a:cs typeface="Calibri"/>
              <a:sym typeface="Calibri"/>
            </a:endParaRPr>
          </a:p>
        </p:txBody>
      </p:sp>
      <p:sp>
        <p:nvSpPr>
          <p:cNvPr id="479" name="Google Shape;479;p71"/>
          <p:cNvSpPr/>
          <p:nvPr/>
        </p:nvSpPr>
        <p:spPr>
          <a:xfrm>
            <a:off x="8311642" y="3502071"/>
            <a:ext cx="502921" cy="271055"/>
          </a:xfrm>
          <a:prstGeom prst="roundRect">
            <a:avLst>
              <a:gd fmla="val 16667" name="adj"/>
            </a:avLst>
          </a:prstGeom>
          <a:solidFill>
            <a:schemeClr val="accent6"/>
          </a:solidFill>
          <a:ln cap="flat" cmpd="sng" w="12700">
            <a:solidFill>
              <a:schemeClr val="l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chemeClr val="lt1"/>
                </a:solidFill>
                <a:latin typeface="Calibri"/>
                <a:ea typeface="Calibri"/>
                <a:cs typeface="Calibri"/>
                <a:sym typeface="Calibri"/>
              </a:rPr>
              <a:t>Must have</a:t>
            </a:r>
            <a:endParaRPr sz="800">
              <a:solidFill>
                <a:schemeClr val="lt1"/>
              </a:solidFill>
              <a:latin typeface="Calibri"/>
              <a:ea typeface="Calibri"/>
              <a:cs typeface="Calibri"/>
              <a:sym typeface="Calibri"/>
            </a:endParaRPr>
          </a:p>
        </p:txBody>
      </p:sp>
      <p:sp>
        <p:nvSpPr>
          <p:cNvPr id="480" name="Google Shape;480;p71"/>
          <p:cNvSpPr/>
          <p:nvPr/>
        </p:nvSpPr>
        <p:spPr>
          <a:xfrm>
            <a:off x="6811047" y="3860484"/>
            <a:ext cx="1424667" cy="271055"/>
          </a:xfrm>
          <a:prstGeom prst="roundRect">
            <a:avLst>
              <a:gd fmla="val 16667" name="adj"/>
            </a:avLst>
          </a:prstGeom>
          <a:solidFill>
            <a:schemeClr val="lt1"/>
          </a:solidFill>
          <a:ln cap="flat" cmpd="sng" w="12700">
            <a:solidFill>
              <a:srgbClr val="0C0C0C"/>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chemeClr val="dk1"/>
                </a:solidFill>
                <a:latin typeface="Calibri"/>
                <a:ea typeface="Calibri"/>
                <a:cs typeface="Calibri"/>
                <a:sym typeface="Calibri"/>
              </a:rPr>
              <a:t>Receive confirmation of my selection</a:t>
            </a:r>
            <a:endParaRPr sz="800">
              <a:solidFill>
                <a:schemeClr val="dk1"/>
              </a:solidFill>
              <a:latin typeface="Calibri"/>
              <a:ea typeface="Calibri"/>
              <a:cs typeface="Calibri"/>
              <a:sym typeface="Calibri"/>
            </a:endParaRPr>
          </a:p>
        </p:txBody>
      </p:sp>
      <p:sp>
        <p:nvSpPr>
          <p:cNvPr id="481" name="Google Shape;481;p71"/>
          <p:cNvSpPr/>
          <p:nvPr/>
        </p:nvSpPr>
        <p:spPr>
          <a:xfrm>
            <a:off x="8311642" y="3860483"/>
            <a:ext cx="502921" cy="271055"/>
          </a:xfrm>
          <a:prstGeom prst="roundRect">
            <a:avLst>
              <a:gd fmla="val 16667" name="adj"/>
            </a:avLst>
          </a:prstGeom>
          <a:solidFill>
            <a:schemeClr val="accent6"/>
          </a:solidFill>
          <a:ln cap="flat" cmpd="sng" w="12700">
            <a:solidFill>
              <a:schemeClr val="l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chemeClr val="lt1"/>
                </a:solidFill>
                <a:latin typeface="Calibri"/>
                <a:ea typeface="Calibri"/>
                <a:cs typeface="Calibri"/>
                <a:sym typeface="Calibri"/>
              </a:rPr>
              <a:t>Must have</a:t>
            </a:r>
            <a:endParaRPr sz="800">
              <a:solidFill>
                <a:schemeClr val="lt1"/>
              </a:solidFill>
              <a:latin typeface="Calibri"/>
              <a:ea typeface="Calibri"/>
              <a:cs typeface="Calibri"/>
              <a:sym typeface="Calibri"/>
            </a:endParaRPr>
          </a:p>
        </p:txBody>
      </p:sp>
      <p:sp>
        <p:nvSpPr>
          <p:cNvPr id="482" name="Google Shape;482;p71"/>
          <p:cNvSpPr/>
          <p:nvPr/>
        </p:nvSpPr>
        <p:spPr>
          <a:xfrm>
            <a:off x="6811048" y="4262567"/>
            <a:ext cx="1424667" cy="271055"/>
          </a:xfrm>
          <a:prstGeom prst="roundRect">
            <a:avLst>
              <a:gd fmla="val 16667" name="adj"/>
            </a:avLst>
          </a:prstGeom>
          <a:solidFill>
            <a:schemeClr val="lt1"/>
          </a:solidFill>
          <a:ln cap="flat" cmpd="sng" w="12700">
            <a:solidFill>
              <a:srgbClr val="0C0C0C"/>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chemeClr val="dk1"/>
                </a:solidFill>
                <a:latin typeface="Calibri"/>
                <a:ea typeface="Calibri"/>
                <a:cs typeface="Calibri"/>
                <a:sym typeface="Calibri"/>
              </a:rPr>
              <a:t>Receive notification on expected driver arrival time</a:t>
            </a:r>
            <a:endParaRPr sz="800">
              <a:solidFill>
                <a:schemeClr val="dk1"/>
              </a:solidFill>
              <a:latin typeface="Calibri"/>
              <a:ea typeface="Calibri"/>
              <a:cs typeface="Calibri"/>
              <a:sym typeface="Calibri"/>
            </a:endParaRPr>
          </a:p>
        </p:txBody>
      </p:sp>
      <p:sp>
        <p:nvSpPr>
          <p:cNvPr id="483" name="Google Shape;483;p71"/>
          <p:cNvSpPr/>
          <p:nvPr/>
        </p:nvSpPr>
        <p:spPr>
          <a:xfrm>
            <a:off x="8311642" y="4262566"/>
            <a:ext cx="502921" cy="271055"/>
          </a:xfrm>
          <a:prstGeom prst="roundRect">
            <a:avLst>
              <a:gd fmla="val 16667" name="adj"/>
            </a:avLst>
          </a:prstGeom>
          <a:solidFill>
            <a:schemeClr val="accent6"/>
          </a:solidFill>
          <a:ln cap="flat" cmpd="sng" w="12700">
            <a:solidFill>
              <a:schemeClr val="l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chemeClr val="lt1"/>
                </a:solidFill>
                <a:latin typeface="Calibri"/>
                <a:ea typeface="Calibri"/>
                <a:cs typeface="Calibri"/>
                <a:sym typeface="Calibri"/>
              </a:rPr>
              <a:t>Must have</a:t>
            </a:r>
            <a:endParaRPr sz="800">
              <a:solidFill>
                <a:schemeClr val="lt1"/>
              </a:solidFill>
              <a:latin typeface="Calibri"/>
              <a:ea typeface="Calibri"/>
              <a:cs typeface="Calibri"/>
              <a:sym typeface="Calibri"/>
            </a:endParaRPr>
          </a:p>
        </p:txBody>
      </p:sp>
      <p:sp>
        <p:nvSpPr>
          <p:cNvPr id="484" name="Google Shape;484;p71"/>
          <p:cNvSpPr/>
          <p:nvPr/>
        </p:nvSpPr>
        <p:spPr>
          <a:xfrm>
            <a:off x="6811047" y="4643435"/>
            <a:ext cx="1424667" cy="271055"/>
          </a:xfrm>
          <a:prstGeom prst="roundRect">
            <a:avLst>
              <a:gd fmla="val 16667" name="adj"/>
            </a:avLst>
          </a:prstGeom>
          <a:solidFill>
            <a:schemeClr val="lt1"/>
          </a:solidFill>
          <a:ln cap="flat" cmpd="sng" w="12700">
            <a:solidFill>
              <a:srgbClr val="0C0C0C"/>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chemeClr val="dk1"/>
                </a:solidFill>
                <a:latin typeface="Calibri"/>
                <a:ea typeface="Calibri"/>
                <a:cs typeface="Calibri"/>
                <a:sym typeface="Calibri"/>
              </a:rPr>
              <a:t>Provide me an estimated travel time </a:t>
            </a:r>
            <a:endParaRPr sz="800">
              <a:solidFill>
                <a:schemeClr val="dk1"/>
              </a:solidFill>
              <a:latin typeface="Calibri"/>
              <a:ea typeface="Calibri"/>
              <a:cs typeface="Calibri"/>
              <a:sym typeface="Calibri"/>
            </a:endParaRPr>
          </a:p>
        </p:txBody>
      </p:sp>
      <p:sp>
        <p:nvSpPr>
          <p:cNvPr id="485" name="Google Shape;485;p71"/>
          <p:cNvSpPr/>
          <p:nvPr/>
        </p:nvSpPr>
        <p:spPr>
          <a:xfrm>
            <a:off x="8311642" y="4643435"/>
            <a:ext cx="502921" cy="271055"/>
          </a:xfrm>
          <a:prstGeom prst="roundRect">
            <a:avLst>
              <a:gd fmla="val 16667" name="adj"/>
            </a:avLst>
          </a:prstGeom>
          <a:solidFill>
            <a:schemeClr val="accent2"/>
          </a:solidFill>
          <a:ln cap="flat" cmpd="sng" w="12700">
            <a:solidFill>
              <a:schemeClr val="l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chemeClr val="lt1"/>
                </a:solidFill>
                <a:latin typeface="Calibri"/>
                <a:ea typeface="Calibri"/>
                <a:cs typeface="Calibri"/>
                <a:sym typeface="Calibri"/>
              </a:rPr>
              <a:t>Could have</a:t>
            </a:r>
            <a:endParaRPr sz="800">
              <a:solidFill>
                <a:schemeClr val="lt1"/>
              </a:solidFill>
              <a:latin typeface="Calibri"/>
              <a:ea typeface="Calibri"/>
              <a:cs typeface="Calibri"/>
              <a:sym typeface="Calibri"/>
            </a:endParaRPr>
          </a:p>
        </p:txBody>
      </p:sp>
      <p:sp>
        <p:nvSpPr>
          <p:cNvPr id="486" name="Google Shape;486;p71"/>
          <p:cNvSpPr txBox="1"/>
          <p:nvPr/>
        </p:nvSpPr>
        <p:spPr>
          <a:xfrm rot="-5400000">
            <a:off x="-2402460" y="2410167"/>
            <a:ext cx="5143500" cy="323165"/>
          </a:xfrm>
          <a:prstGeom prst="rect">
            <a:avLst/>
          </a:prstGeom>
          <a:solidFill>
            <a:srgbClr val="7F7F7F"/>
          </a:solid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n" sz="1200">
                <a:solidFill>
                  <a:schemeClr val="dk1"/>
                </a:solidFill>
                <a:latin typeface="Calibri"/>
                <a:ea typeface="Calibri"/>
                <a:cs typeface="Calibri"/>
                <a:sym typeface="Calibri"/>
              </a:rPr>
              <a:t>Customer Objectives</a:t>
            </a:r>
            <a:endParaRPr b="1" sz="1200">
              <a:solidFill>
                <a:schemeClr val="dk1"/>
              </a:solidFill>
              <a:latin typeface="Calibri"/>
              <a:ea typeface="Calibri"/>
              <a:cs typeface="Calibri"/>
              <a:sym typeface="Calibri"/>
            </a:endParaRPr>
          </a:p>
        </p:txBody>
      </p:sp>
      <p:sp>
        <p:nvSpPr>
          <p:cNvPr id="487" name="Google Shape;487;p71"/>
          <p:cNvSpPr/>
          <p:nvPr/>
        </p:nvSpPr>
        <p:spPr>
          <a:xfrm>
            <a:off x="1635714" y="814"/>
            <a:ext cx="323305" cy="293914"/>
          </a:xfrm>
          <a:prstGeom prst="ellipse">
            <a:avLst/>
          </a:prstGeom>
          <a:solidFill>
            <a:schemeClr val="accent6"/>
          </a:solidFill>
          <a:ln cap="flat" cmpd="sng" w="12700">
            <a:solidFill>
              <a:srgbClr val="42719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1400">
                <a:solidFill>
                  <a:schemeClr val="lt1"/>
                </a:solidFill>
                <a:latin typeface="Calibri"/>
                <a:ea typeface="Calibri"/>
                <a:cs typeface="Calibri"/>
                <a:sym typeface="Calibri"/>
              </a:rPr>
              <a:t>1</a:t>
            </a:r>
            <a:endParaRPr sz="1400">
              <a:solidFill>
                <a:schemeClr val="lt1"/>
              </a:solidFill>
              <a:latin typeface="Calibri"/>
              <a:ea typeface="Calibri"/>
              <a:cs typeface="Calibri"/>
              <a:sym typeface="Calibri"/>
            </a:endParaRPr>
          </a:p>
        </p:txBody>
      </p:sp>
      <p:sp>
        <p:nvSpPr>
          <p:cNvPr id="488" name="Google Shape;488;p71"/>
          <p:cNvSpPr/>
          <p:nvPr/>
        </p:nvSpPr>
        <p:spPr>
          <a:xfrm>
            <a:off x="7582991" y="-2038"/>
            <a:ext cx="323305" cy="293914"/>
          </a:xfrm>
          <a:prstGeom prst="ellipse">
            <a:avLst/>
          </a:prstGeom>
          <a:solidFill>
            <a:schemeClr val="accent6"/>
          </a:solidFill>
          <a:ln cap="flat" cmpd="sng" w="12700">
            <a:solidFill>
              <a:srgbClr val="42719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1400">
                <a:solidFill>
                  <a:schemeClr val="lt1"/>
                </a:solidFill>
                <a:latin typeface="Calibri"/>
                <a:ea typeface="Calibri"/>
                <a:cs typeface="Calibri"/>
                <a:sym typeface="Calibri"/>
              </a:rPr>
              <a:t>3</a:t>
            </a:r>
            <a:endParaRPr sz="1400">
              <a:solidFill>
                <a:schemeClr val="lt1"/>
              </a:solidFill>
              <a:latin typeface="Calibri"/>
              <a:ea typeface="Calibri"/>
              <a:cs typeface="Calibri"/>
              <a:sym typeface="Calibri"/>
            </a:endParaRPr>
          </a:p>
        </p:txBody>
      </p:sp>
      <p:sp>
        <p:nvSpPr>
          <p:cNvPr id="489" name="Google Shape;489;p71"/>
          <p:cNvSpPr/>
          <p:nvPr/>
        </p:nvSpPr>
        <p:spPr>
          <a:xfrm>
            <a:off x="4687321" y="12649"/>
            <a:ext cx="323305" cy="293914"/>
          </a:xfrm>
          <a:prstGeom prst="ellipse">
            <a:avLst/>
          </a:prstGeom>
          <a:solidFill>
            <a:schemeClr val="accent6"/>
          </a:solidFill>
          <a:ln cap="flat" cmpd="sng" w="12700">
            <a:solidFill>
              <a:srgbClr val="42719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1400">
                <a:solidFill>
                  <a:schemeClr val="lt1"/>
                </a:solidFill>
                <a:latin typeface="Calibri"/>
                <a:ea typeface="Calibri"/>
                <a:cs typeface="Calibri"/>
                <a:sym typeface="Calibri"/>
              </a:rPr>
              <a:t>2</a:t>
            </a:r>
            <a:endParaRPr sz="1400">
              <a:solidFill>
                <a:schemeClr val="lt1"/>
              </a:solidFill>
              <a:latin typeface="Calibri"/>
              <a:ea typeface="Calibri"/>
              <a:cs typeface="Calibri"/>
              <a:sym typeface="Calibri"/>
            </a:endParaRPr>
          </a:p>
        </p:txBody>
      </p:sp>
      <p:sp>
        <p:nvSpPr>
          <p:cNvPr id="490" name="Google Shape;490;p71"/>
          <p:cNvSpPr/>
          <p:nvPr/>
        </p:nvSpPr>
        <p:spPr>
          <a:xfrm>
            <a:off x="1675711" y="2562769"/>
            <a:ext cx="323305" cy="293914"/>
          </a:xfrm>
          <a:prstGeom prst="ellipse">
            <a:avLst/>
          </a:prstGeom>
          <a:solidFill>
            <a:schemeClr val="accent6"/>
          </a:solidFill>
          <a:ln cap="flat" cmpd="sng" w="12700">
            <a:solidFill>
              <a:srgbClr val="42719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1400">
                <a:solidFill>
                  <a:schemeClr val="lt1"/>
                </a:solidFill>
                <a:latin typeface="Calibri"/>
                <a:ea typeface="Calibri"/>
                <a:cs typeface="Calibri"/>
                <a:sym typeface="Calibri"/>
              </a:rPr>
              <a:t>4</a:t>
            </a:r>
            <a:endParaRPr sz="1400">
              <a:solidFill>
                <a:schemeClr val="lt1"/>
              </a:solidFill>
              <a:latin typeface="Calibri"/>
              <a:ea typeface="Calibri"/>
              <a:cs typeface="Calibri"/>
              <a:sym typeface="Calibri"/>
            </a:endParaRPr>
          </a:p>
        </p:txBody>
      </p:sp>
      <p:sp>
        <p:nvSpPr>
          <p:cNvPr id="491" name="Google Shape;491;p71"/>
          <p:cNvSpPr/>
          <p:nvPr/>
        </p:nvSpPr>
        <p:spPr>
          <a:xfrm>
            <a:off x="4682413" y="2578689"/>
            <a:ext cx="323305" cy="293914"/>
          </a:xfrm>
          <a:prstGeom prst="ellipse">
            <a:avLst/>
          </a:prstGeom>
          <a:solidFill>
            <a:schemeClr val="accent6"/>
          </a:solidFill>
          <a:ln cap="flat" cmpd="sng" w="12700">
            <a:solidFill>
              <a:srgbClr val="42719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1400">
                <a:solidFill>
                  <a:schemeClr val="lt1"/>
                </a:solidFill>
                <a:latin typeface="Calibri"/>
                <a:ea typeface="Calibri"/>
                <a:cs typeface="Calibri"/>
                <a:sym typeface="Calibri"/>
              </a:rPr>
              <a:t>5</a:t>
            </a:r>
            <a:endParaRPr sz="1400">
              <a:solidFill>
                <a:schemeClr val="lt1"/>
              </a:solidFill>
              <a:latin typeface="Calibri"/>
              <a:ea typeface="Calibri"/>
              <a:cs typeface="Calibri"/>
              <a:sym typeface="Calibri"/>
            </a:endParaRPr>
          </a:p>
        </p:txBody>
      </p:sp>
      <p:sp>
        <p:nvSpPr>
          <p:cNvPr id="492" name="Google Shape;492;p71"/>
          <p:cNvSpPr/>
          <p:nvPr/>
        </p:nvSpPr>
        <p:spPr>
          <a:xfrm>
            <a:off x="7642988" y="2609305"/>
            <a:ext cx="323305" cy="293914"/>
          </a:xfrm>
          <a:prstGeom prst="ellipse">
            <a:avLst/>
          </a:prstGeom>
          <a:solidFill>
            <a:schemeClr val="accent6"/>
          </a:solidFill>
          <a:ln cap="flat" cmpd="sng" w="12700">
            <a:solidFill>
              <a:srgbClr val="42719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1400">
                <a:solidFill>
                  <a:schemeClr val="lt1"/>
                </a:solidFill>
                <a:latin typeface="Calibri"/>
                <a:ea typeface="Calibri"/>
                <a:cs typeface="Calibri"/>
                <a:sym typeface="Calibri"/>
              </a:rPr>
              <a:t>6</a:t>
            </a:r>
            <a:endParaRPr sz="1400">
              <a:solidFill>
                <a:schemeClr val="lt1"/>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6" name="Shape 496"/>
        <p:cNvGrpSpPr/>
        <p:nvPr/>
      </p:nvGrpSpPr>
      <p:grpSpPr>
        <a:xfrm>
          <a:off x="0" y="0"/>
          <a:ext cx="0" cy="0"/>
          <a:chOff x="0" y="0"/>
          <a:chExt cx="0" cy="0"/>
        </a:xfrm>
      </p:grpSpPr>
      <p:sp>
        <p:nvSpPr>
          <p:cNvPr id="497" name="Google Shape;497;p72"/>
          <p:cNvSpPr/>
          <p:nvPr/>
        </p:nvSpPr>
        <p:spPr>
          <a:xfrm>
            <a:off x="849489" y="191448"/>
            <a:ext cx="2034542" cy="538843"/>
          </a:xfrm>
          <a:prstGeom prst="roundRect">
            <a:avLst>
              <a:gd fmla="val 16667" name="adj"/>
            </a:avLst>
          </a:prstGeom>
          <a:solidFill>
            <a:srgbClr val="595959"/>
          </a:solidFill>
          <a:ln cap="flat" cmpd="sng" w="12700">
            <a:solidFill>
              <a:srgbClr val="0C0C0C"/>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1100">
                <a:solidFill>
                  <a:schemeClr val="lt1"/>
                </a:solidFill>
                <a:latin typeface="Calibri"/>
                <a:ea typeface="Calibri"/>
                <a:cs typeface="Calibri"/>
                <a:sym typeface="Calibri"/>
              </a:rPr>
              <a:t>I want to know the status of my driver</a:t>
            </a:r>
            <a:endParaRPr b="1" sz="1100">
              <a:solidFill>
                <a:schemeClr val="lt1"/>
              </a:solidFill>
              <a:latin typeface="Calibri"/>
              <a:ea typeface="Calibri"/>
              <a:cs typeface="Calibri"/>
              <a:sym typeface="Calibri"/>
            </a:endParaRPr>
          </a:p>
        </p:txBody>
      </p:sp>
      <p:sp>
        <p:nvSpPr>
          <p:cNvPr id="498" name="Google Shape;498;p72"/>
          <p:cNvSpPr/>
          <p:nvPr/>
        </p:nvSpPr>
        <p:spPr>
          <a:xfrm>
            <a:off x="780909" y="748252"/>
            <a:ext cx="2171702" cy="1744298"/>
          </a:xfrm>
          <a:prstGeom prst="roundRect">
            <a:avLst>
              <a:gd fmla="val 16667" name="adj"/>
            </a:avLst>
          </a:prstGeom>
          <a:solidFill>
            <a:srgbClr val="595959"/>
          </a:solidFill>
          <a:ln cap="flat" cmpd="sng" w="12700">
            <a:solidFill>
              <a:srgbClr val="0C0C0C"/>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499" name="Google Shape;499;p72"/>
          <p:cNvSpPr/>
          <p:nvPr/>
        </p:nvSpPr>
        <p:spPr>
          <a:xfrm>
            <a:off x="1231580" y="611908"/>
            <a:ext cx="1247503" cy="215537"/>
          </a:xfrm>
          <a:prstGeom prst="roundRect">
            <a:avLst>
              <a:gd fmla="val 16667" name="adj"/>
            </a:avLst>
          </a:prstGeom>
          <a:solidFill>
            <a:schemeClr val="accent6"/>
          </a:solidFill>
          <a:ln cap="flat" cmpd="sng" w="12700">
            <a:solidFill>
              <a:schemeClr val="l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900">
                <a:solidFill>
                  <a:schemeClr val="lt1"/>
                </a:solidFill>
                <a:latin typeface="Calibri"/>
                <a:ea typeface="Calibri"/>
                <a:cs typeface="Calibri"/>
                <a:sym typeface="Calibri"/>
              </a:rPr>
              <a:t>Success Criteria</a:t>
            </a:r>
            <a:endParaRPr sz="900">
              <a:solidFill>
                <a:schemeClr val="lt1"/>
              </a:solidFill>
              <a:latin typeface="Calibri"/>
              <a:ea typeface="Calibri"/>
              <a:cs typeface="Calibri"/>
              <a:sym typeface="Calibri"/>
            </a:endParaRPr>
          </a:p>
        </p:txBody>
      </p:sp>
      <p:sp>
        <p:nvSpPr>
          <p:cNvPr id="500" name="Google Shape;500;p72"/>
          <p:cNvSpPr/>
          <p:nvPr/>
        </p:nvSpPr>
        <p:spPr>
          <a:xfrm>
            <a:off x="891128" y="900925"/>
            <a:ext cx="1406705" cy="271055"/>
          </a:xfrm>
          <a:prstGeom prst="roundRect">
            <a:avLst>
              <a:gd fmla="val 16667" name="adj"/>
            </a:avLst>
          </a:prstGeom>
          <a:solidFill>
            <a:schemeClr val="lt1"/>
          </a:solidFill>
          <a:ln cap="flat" cmpd="sng" w="12700">
            <a:solidFill>
              <a:srgbClr val="0C0C0C"/>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chemeClr val="dk1"/>
                </a:solidFill>
                <a:latin typeface="Calibri"/>
                <a:ea typeface="Calibri"/>
                <a:cs typeface="Calibri"/>
                <a:sym typeface="Calibri"/>
              </a:rPr>
              <a:t>Be able to track the location of my driver</a:t>
            </a:r>
            <a:endParaRPr sz="800">
              <a:solidFill>
                <a:schemeClr val="dk1"/>
              </a:solidFill>
              <a:latin typeface="Calibri"/>
              <a:ea typeface="Calibri"/>
              <a:cs typeface="Calibri"/>
              <a:sym typeface="Calibri"/>
            </a:endParaRPr>
          </a:p>
        </p:txBody>
      </p:sp>
      <p:sp>
        <p:nvSpPr>
          <p:cNvPr id="501" name="Google Shape;501;p72"/>
          <p:cNvSpPr/>
          <p:nvPr/>
        </p:nvSpPr>
        <p:spPr>
          <a:xfrm>
            <a:off x="2373762" y="910721"/>
            <a:ext cx="502921" cy="271055"/>
          </a:xfrm>
          <a:prstGeom prst="roundRect">
            <a:avLst>
              <a:gd fmla="val 16667" name="adj"/>
            </a:avLst>
          </a:prstGeom>
          <a:solidFill>
            <a:schemeClr val="accent6"/>
          </a:solidFill>
          <a:ln cap="flat" cmpd="sng" w="12700">
            <a:solidFill>
              <a:schemeClr val="l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chemeClr val="lt1"/>
                </a:solidFill>
                <a:latin typeface="Calibri"/>
                <a:ea typeface="Calibri"/>
                <a:cs typeface="Calibri"/>
                <a:sym typeface="Calibri"/>
              </a:rPr>
              <a:t>Must have</a:t>
            </a:r>
            <a:endParaRPr sz="800">
              <a:solidFill>
                <a:schemeClr val="lt1"/>
              </a:solidFill>
              <a:latin typeface="Calibri"/>
              <a:ea typeface="Calibri"/>
              <a:cs typeface="Calibri"/>
              <a:sym typeface="Calibri"/>
            </a:endParaRPr>
          </a:p>
        </p:txBody>
      </p:sp>
      <p:sp>
        <p:nvSpPr>
          <p:cNvPr id="502" name="Google Shape;502;p72"/>
          <p:cNvSpPr/>
          <p:nvPr/>
        </p:nvSpPr>
        <p:spPr>
          <a:xfrm>
            <a:off x="873166" y="1269133"/>
            <a:ext cx="1424667" cy="271055"/>
          </a:xfrm>
          <a:prstGeom prst="roundRect">
            <a:avLst>
              <a:gd fmla="val 16667" name="adj"/>
            </a:avLst>
          </a:prstGeom>
          <a:solidFill>
            <a:schemeClr val="lt1"/>
          </a:solidFill>
          <a:ln cap="flat" cmpd="sng" w="12700">
            <a:solidFill>
              <a:srgbClr val="0C0C0C"/>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chemeClr val="dk1"/>
                </a:solidFill>
                <a:latin typeface="Calibri"/>
                <a:ea typeface="Calibri"/>
                <a:cs typeface="Calibri"/>
                <a:sym typeface="Calibri"/>
              </a:rPr>
              <a:t>Receive notification if my driver is close </a:t>
            </a:r>
            <a:endParaRPr sz="800">
              <a:solidFill>
                <a:schemeClr val="dk1"/>
              </a:solidFill>
              <a:latin typeface="Calibri"/>
              <a:ea typeface="Calibri"/>
              <a:cs typeface="Calibri"/>
              <a:sym typeface="Calibri"/>
            </a:endParaRPr>
          </a:p>
        </p:txBody>
      </p:sp>
      <p:sp>
        <p:nvSpPr>
          <p:cNvPr id="503" name="Google Shape;503;p72"/>
          <p:cNvSpPr/>
          <p:nvPr/>
        </p:nvSpPr>
        <p:spPr>
          <a:xfrm>
            <a:off x="2373762" y="1269133"/>
            <a:ext cx="502921" cy="271055"/>
          </a:xfrm>
          <a:prstGeom prst="roundRect">
            <a:avLst>
              <a:gd fmla="val 16667" name="adj"/>
            </a:avLst>
          </a:prstGeom>
          <a:solidFill>
            <a:schemeClr val="accent6"/>
          </a:solidFill>
          <a:ln cap="flat" cmpd="sng" w="12700">
            <a:solidFill>
              <a:schemeClr val="l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chemeClr val="lt1"/>
                </a:solidFill>
                <a:latin typeface="Calibri"/>
                <a:ea typeface="Calibri"/>
                <a:cs typeface="Calibri"/>
                <a:sym typeface="Calibri"/>
              </a:rPr>
              <a:t>Must have</a:t>
            </a:r>
            <a:endParaRPr sz="800">
              <a:solidFill>
                <a:schemeClr val="lt1"/>
              </a:solidFill>
              <a:latin typeface="Calibri"/>
              <a:ea typeface="Calibri"/>
              <a:cs typeface="Calibri"/>
              <a:sym typeface="Calibri"/>
            </a:endParaRPr>
          </a:p>
        </p:txBody>
      </p:sp>
      <p:sp>
        <p:nvSpPr>
          <p:cNvPr id="504" name="Google Shape;504;p72"/>
          <p:cNvSpPr/>
          <p:nvPr/>
        </p:nvSpPr>
        <p:spPr>
          <a:xfrm>
            <a:off x="873167" y="1671217"/>
            <a:ext cx="1424667" cy="271055"/>
          </a:xfrm>
          <a:prstGeom prst="roundRect">
            <a:avLst>
              <a:gd fmla="val 16667" name="adj"/>
            </a:avLst>
          </a:prstGeom>
          <a:solidFill>
            <a:schemeClr val="lt1"/>
          </a:solidFill>
          <a:ln cap="flat" cmpd="sng" w="12700">
            <a:solidFill>
              <a:srgbClr val="0C0C0C"/>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chemeClr val="dk1"/>
                </a:solidFill>
                <a:latin typeface="Calibri"/>
                <a:ea typeface="Calibri"/>
                <a:cs typeface="Calibri"/>
                <a:sym typeface="Calibri"/>
              </a:rPr>
              <a:t>Expect that my driver arrives on time</a:t>
            </a:r>
            <a:endParaRPr sz="800">
              <a:solidFill>
                <a:schemeClr val="dk1"/>
              </a:solidFill>
              <a:latin typeface="Calibri"/>
              <a:ea typeface="Calibri"/>
              <a:cs typeface="Calibri"/>
              <a:sym typeface="Calibri"/>
            </a:endParaRPr>
          </a:p>
        </p:txBody>
      </p:sp>
      <p:sp>
        <p:nvSpPr>
          <p:cNvPr id="505" name="Google Shape;505;p72"/>
          <p:cNvSpPr/>
          <p:nvPr/>
        </p:nvSpPr>
        <p:spPr>
          <a:xfrm>
            <a:off x="2373762" y="1671216"/>
            <a:ext cx="502921" cy="271055"/>
          </a:xfrm>
          <a:prstGeom prst="roundRect">
            <a:avLst>
              <a:gd fmla="val 16667" name="adj"/>
            </a:avLst>
          </a:prstGeom>
          <a:solidFill>
            <a:schemeClr val="accent6"/>
          </a:solidFill>
          <a:ln cap="flat" cmpd="sng" w="12700">
            <a:solidFill>
              <a:schemeClr val="l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chemeClr val="lt1"/>
                </a:solidFill>
                <a:latin typeface="Calibri"/>
                <a:ea typeface="Calibri"/>
                <a:cs typeface="Calibri"/>
                <a:sym typeface="Calibri"/>
              </a:rPr>
              <a:t>Must have</a:t>
            </a:r>
            <a:endParaRPr sz="800">
              <a:solidFill>
                <a:schemeClr val="lt1"/>
              </a:solidFill>
              <a:latin typeface="Calibri"/>
              <a:ea typeface="Calibri"/>
              <a:cs typeface="Calibri"/>
              <a:sym typeface="Calibri"/>
            </a:endParaRPr>
          </a:p>
        </p:txBody>
      </p:sp>
      <p:sp>
        <p:nvSpPr>
          <p:cNvPr id="506" name="Google Shape;506;p72"/>
          <p:cNvSpPr/>
          <p:nvPr/>
        </p:nvSpPr>
        <p:spPr>
          <a:xfrm>
            <a:off x="873166" y="2052085"/>
            <a:ext cx="1424667" cy="271055"/>
          </a:xfrm>
          <a:prstGeom prst="roundRect">
            <a:avLst>
              <a:gd fmla="val 16667" name="adj"/>
            </a:avLst>
          </a:prstGeom>
          <a:solidFill>
            <a:schemeClr val="lt1"/>
          </a:solidFill>
          <a:ln cap="flat" cmpd="sng" w="12700">
            <a:solidFill>
              <a:srgbClr val="0C0C0C"/>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chemeClr val="dk1"/>
                </a:solidFill>
                <a:latin typeface="Calibri"/>
                <a:ea typeface="Calibri"/>
                <a:cs typeface="Calibri"/>
                <a:sym typeface="Calibri"/>
              </a:rPr>
              <a:t>Want to be notified when my driver has arrived</a:t>
            </a:r>
            <a:endParaRPr sz="800">
              <a:solidFill>
                <a:schemeClr val="dk1"/>
              </a:solidFill>
              <a:latin typeface="Calibri"/>
              <a:ea typeface="Calibri"/>
              <a:cs typeface="Calibri"/>
              <a:sym typeface="Calibri"/>
            </a:endParaRPr>
          </a:p>
        </p:txBody>
      </p:sp>
      <p:sp>
        <p:nvSpPr>
          <p:cNvPr id="507" name="Google Shape;507;p72"/>
          <p:cNvSpPr/>
          <p:nvPr/>
        </p:nvSpPr>
        <p:spPr>
          <a:xfrm>
            <a:off x="2373762" y="2052084"/>
            <a:ext cx="502921" cy="271055"/>
          </a:xfrm>
          <a:prstGeom prst="roundRect">
            <a:avLst>
              <a:gd fmla="val 16667" name="adj"/>
            </a:avLst>
          </a:prstGeom>
          <a:solidFill>
            <a:schemeClr val="accent2"/>
          </a:solidFill>
          <a:ln cap="flat" cmpd="sng" w="12700">
            <a:solidFill>
              <a:schemeClr val="l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chemeClr val="lt1"/>
                </a:solidFill>
                <a:latin typeface="Calibri"/>
                <a:ea typeface="Calibri"/>
                <a:cs typeface="Calibri"/>
                <a:sym typeface="Calibri"/>
              </a:rPr>
              <a:t>Could have</a:t>
            </a:r>
            <a:endParaRPr sz="800">
              <a:solidFill>
                <a:schemeClr val="lt1"/>
              </a:solidFill>
              <a:latin typeface="Calibri"/>
              <a:ea typeface="Calibri"/>
              <a:cs typeface="Calibri"/>
              <a:sym typeface="Calibri"/>
            </a:endParaRPr>
          </a:p>
        </p:txBody>
      </p:sp>
      <p:sp>
        <p:nvSpPr>
          <p:cNvPr id="508" name="Google Shape;508;p72"/>
          <p:cNvSpPr/>
          <p:nvPr/>
        </p:nvSpPr>
        <p:spPr>
          <a:xfrm>
            <a:off x="3831703" y="191448"/>
            <a:ext cx="2034542" cy="538843"/>
          </a:xfrm>
          <a:prstGeom prst="roundRect">
            <a:avLst>
              <a:gd fmla="val 16667" name="adj"/>
            </a:avLst>
          </a:prstGeom>
          <a:solidFill>
            <a:srgbClr val="595959"/>
          </a:solidFill>
          <a:ln cap="flat" cmpd="sng" w="12700">
            <a:solidFill>
              <a:srgbClr val="0C0C0C"/>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1100">
                <a:solidFill>
                  <a:schemeClr val="lt1"/>
                </a:solidFill>
                <a:latin typeface="Calibri"/>
                <a:ea typeface="Calibri"/>
                <a:cs typeface="Calibri"/>
                <a:sym typeface="Calibri"/>
              </a:rPr>
              <a:t>I want to have a positive engagement with my driver</a:t>
            </a:r>
            <a:endParaRPr b="1" sz="1100">
              <a:solidFill>
                <a:schemeClr val="lt1"/>
              </a:solidFill>
              <a:latin typeface="Calibri"/>
              <a:ea typeface="Calibri"/>
              <a:cs typeface="Calibri"/>
              <a:sym typeface="Calibri"/>
            </a:endParaRPr>
          </a:p>
        </p:txBody>
      </p:sp>
      <p:sp>
        <p:nvSpPr>
          <p:cNvPr id="509" name="Google Shape;509;p72"/>
          <p:cNvSpPr/>
          <p:nvPr/>
        </p:nvSpPr>
        <p:spPr>
          <a:xfrm>
            <a:off x="3763123" y="748252"/>
            <a:ext cx="2171702" cy="1744298"/>
          </a:xfrm>
          <a:prstGeom prst="roundRect">
            <a:avLst>
              <a:gd fmla="val 16667" name="adj"/>
            </a:avLst>
          </a:prstGeom>
          <a:solidFill>
            <a:srgbClr val="595959"/>
          </a:solidFill>
          <a:ln cap="flat" cmpd="sng" w="12700">
            <a:solidFill>
              <a:srgbClr val="0C0C0C"/>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510" name="Google Shape;510;p72"/>
          <p:cNvSpPr/>
          <p:nvPr/>
        </p:nvSpPr>
        <p:spPr>
          <a:xfrm>
            <a:off x="4213793" y="611908"/>
            <a:ext cx="1247503" cy="215537"/>
          </a:xfrm>
          <a:prstGeom prst="roundRect">
            <a:avLst>
              <a:gd fmla="val 16667" name="adj"/>
            </a:avLst>
          </a:prstGeom>
          <a:solidFill>
            <a:schemeClr val="accent6"/>
          </a:solidFill>
          <a:ln cap="flat" cmpd="sng" w="12700">
            <a:solidFill>
              <a:schemeClr val="l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900">
                <a:solidFill>
                  <a:schemeClr val="lt1"/>
                </a:solidFill>
                <a:latin typeface="Calibri"/>
                <a:ea typeface="Calibri"/>
                <a:cs typeface="Calibri"/>
                <a:sym typeface="Calibri"/>
              </a:rPr>
              <a:t>Success Criteria</a:t>
            </a:r>
            <a:endParaRPr sz="900">
              <a:solidFill>
                <a:schemeClr val="lt1"/>
              </a:solidFill>
              <a:latin typeface="Calibri"/>
              <a:ea typeface="Calibri"/>
              <a:cs typeface="Calibri"/>
              <a:sym typeface="Calibri"/>
            </a:endParaRPr>
          </a:p>
        </p:txBody>
      </p:sp>
      <p:sp>
        <p:nvSpPr>
          <p:cNvPr id="511" name="Google Shape;511;p72"/>
          <p:cNvSpPr/>
          <p:nvPr/>
        </p:nvSpPr>
        <p:spPr>
          <a:xfrm>
            <a:off x="3873342" y="900925"/>
            <a:ext cx="1406705" cy="271055"/>
          </a:xfrm>
          <a:prstGeom prst="roundRect">
            <a:avLst>
              <a:gd fmla="val 16667" name="adj"/>
            </a:avLst>
          </a:prstGeom>
          <a:solidFill>
            <a:schemeClr val="lt1"/>
          </a:solidFill>
          <a:ln cap="flat" cmpd="sng" w="12700">
            <a:solidFill>
              <a:srgbClr val="0C0C0C"/>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chemeClr val="dk1"/>
                </a:solidFill>
                <a:latin typeface="Calibri"/>
                <a:ea typeface="Calibri"/>
                <a:cs typeface="Calibri"/>
                <a:sym typeface="Calibri"/>
              </a:rPr>
              <a:t>The driver is polite</a:t>
            </a:r>
            <a:endParaRPr sz="800">
              <a:solidFill>
                <a:schemeClr val="dk1"/>
              </a:solidFill>
              <a:latin typeface="Calibri"/>
              <a:ea typeface="Calibri"/>
              <a:cs typeface="Calibri"/>
              <a:sym typeface="Calibri"/>
            </a:endParaRPr>
          </a:p>
        </p:txBody>
      </p:sp>
      <p:sp>
        <p:nvSpPr>
          <p:cNvPr id="512" name="Google Shape;512;p72"/>
          <p:cNvSpPr/>
          <p:nvPr/>
        </p:nvSpPr>
        <p:spPr>
          <a:xfrm>
            <a:off x="5355976" y="910721"/>
            <a:ext cx="502921" cy="271055"/>
          </a:xfrm>
          <a:prstGeom prst="roundRect">
            <a:avLst>
              <a:gd fmla="val 16667" name="adj"/>
            </a:avLst>
          </a:prstGeom>
          <a:solidFill>
            <a:schemeClr val="accent6"/>
          </a:solidFill>
          <a:ln cap="flat" cmpd="sng" w="12700">
            <a:solidFill>
              <a:schemeClr val="l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chemeClr val="lt1"/>
                </a:solidFill>
                <a:latin typeface="Calibri"/>
                <a:ea typeface="Calibri"/>
                <a:cs typeface="Calibri"/>
                <a:sym typeface="Calibri"/>
              </a:rPr>
              <a:t>Must have</a:t>
            </a:r>
            <a:endParaRPr sz="800">
              <a:solidFill>
                <a:schemeClr val="lt1"/>
              </a:solidFill>
              <a:latin typeface="Calibri"/>
              <a:ea typeface="Calibri"/>
              <a:cs typeface="Calibri"/>
              <a:sym typeface="Calibri"/>
            </a:endParaRPr>
          </a:p>
        </p:txBody>
      </p:sp>
      <p:sp>
        <p:nvSpPr>
          <p:cNvPr id="513" name="Google Shape;513;p72"/>
          <p:cNvSpPr/>
          <p:nvPr/>
        </p:nvSpPr>
        <p:spPr>
          <a:xfrm>
            <a:off x="3855380" y="1269133"/>
            <a:ext cx="1424667" cy="271055"/>
          </a:xfrm>
          <a:prstGeom prst="roundRect">
            <a:avLst>
              <a:gd fmla="val 16667" name="adj"/>
            </a:avLst>
          </a:prstGeom>
          <a:solidFill>
            <a:schemeClr val="lt1"/>
          </a:solidFill>
          <a:ln cap="flat" cmpd="sng" w="12700">
            <a:solidFill>
              <a:srgbClr val="0C0C0C"/>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chemeClr val="dk1"/>
                </a:solidFill>
                <a:latin typeface="Calibri"/>
                <a:ea typeface="Calibri"/>
                <a:cs typeface="Calibri"/>
                <a:sym typeface="Calibri"/>
              </a:rPr>
              <a:t>The driver assisted me if I had heavy luggage</a:t>
            </a:r>
            <a:endParaRPr sz="800">
              <a:solidFill>
                <a:schemeClr val="dk1"/>
              </a:solidFill>
              <a:latin typeface="Calibri"/>
              <a:ea typeface="Calibri"/>
              <a:cs typeface="Calibri"/>
              <a:sym typeface="Calibri"/>
            </a:endParaRPr>
          </a:p>
        </p:txBody>
      </p:sp>
      <p:sp>
        <p:nvSpPr>
          <p:cNvPr id="514" name="Google Shape;514;p72"/>
          <p:cNvSpPr/>
          <p:nvPr/>
        </p:nvSpPr>
        <p:spPr>
          <a:xfrm>
            <a:off x="5355976" y="1269133"/>
            <a:ext cx="502921" cy="271055"/>
          </a:xfrm>
          <a:prstGeom prst="roundRect">
            <a:avLst>
              <a:gd fmla="val 16667" name="adj"/>
            </a:avLst>
          </a:prstGeom>
          <a:solidFill>
            <a:schemeClr val="accent6"/>
          </a:solidFill>
          <a:ln cap="flat" cmpd="sng" w="12700">
            <a:solidFill>
              <a:schemeClr val="l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chemeClr val="lt1"/>
                </a:solidFill>
                <a:latin typeface="Calibri"/>
                <a:ea typeface="Calibri"/>
                <a:cs typeface="Calibri"/>
                <a:sym typeface="Calibri"/>
              </a:rPr>
              <a:t>Must have</a:t>
            </a:r>
            <a:endParaRPr sz="800">
              <a:solidFill>
                <a:schemeClr val="lt1"/>
              </a:solidFill>
              <a:latin typeface="Calibri"/>
              <a:ea typeface="Calibri"/>
              <a:cs typeface="Calibri"/>
              <a:sym typeface="Calibri"/>
            </a:endParaRPr>
          </a:p>
        </p:txBody>
      </p:sp>
      <p:sp>
        <p:nvSpPr>
          <p:cNvPr id="515" name="Google Shape;515;p72"/>
          <p:cNvSpPr/>
          <p:nvPr/>
        </p:nvSpPr>
        <p:spPr>
          <a:xfrm>
            <a:off x="3855381" y="1671217"/>
            <a:ext cx="1424667" cy="271055"/>
          </a:xfrm>
          <a:prstGeom prst="roundRect">
            <a:avLst>
              <a:gd fmla="val 16667" name="adj"/>
            </a:avLst>
          </a:prstGeom>
          <a:solidFill>
            <a:schemeClr val="lt1"/>
          </a:solidFill>
          <a:ln cap="flat" cmpd="sng" w="12700">
            <a:solidFill>
              <a:srgbClr val="0C0C0C"/>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chemeClr val="dk1"/>
                </a:solidFill>
                <a:latin typeface="Calibri"/>
                <a:ea typeface="Calibri"/>
                <a:cs typeface="Calibri"/>
                <a:sym typeface="Calibri"/>
              </a:rPr>
              <a:t>Driver informs me of any changes to my travel (eg: fare)</a:t>
            </a:r>
            <a:endParaRPr sz="800">
              <a:solidFill>
                <a:schemeClr val="dk1"/>
              </a:solidFill>
              <a:latin typeface="Calibri"/>
              <a:ea typeface="Calibri"/>
              <a:cs typeface="Calibri"/>
              <a:sym typeface="Calibri"/>
            </a:endParaRPr>
          </a:p>
        </p:txBody>
      </p:sp>
      <p:sp>
        <p:nvSpPr>
          <p:cNvPr id="516" name="Google Shape;516;p72"/>
          <p:cNvSpPr/>
          <p:nvPr/>
        </p:nvSpPr>
        <p:spPr>
          <a:xfrm>
            <a:off x="5355976" y="1671216"/>
            <a:ext cx="502921" cy="271055"/>
          </a:xfrm>
          <a:prstGeom prst="roundRect">
            <a:avLst>
              <a:gd fmla="val 16667" name="adj"/>
            </a:avLst>
          </a:prstGeom>
          <a:solidFill>
            <a:schemeClr val="accent6"/>
          </a:solidFill>
          <a:ln cap="flat" cmpd="sng" w="12700">
            <a:solidFill>
              <a:schemeClr val="l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chemeClr val="lt1"/>
                </a:solidFill>
                <a:latin typeface="Calibri"/>
                <a:ea typeface="Calibri"/>
                <a:cs typeface="Calibri"/>
                <a:sym typeface="Calibri"/>
              </a:rPr>
              <a:t>Must have</a:t>
            </a:r>
            <a:endParaRPr sz="800">
              <a:solidFill>
                <a:schemeClr val="lt1"/>
              </a:solidFill>
              <a:latin typeface="Calibri"/>
              <a:ea typeface="Calibri"/>
              <a:cs typeface="Calibri"/>
              <a:sym typeface="Calibri"/>
            </a:endParaRPr>
          </a:p>
        </p:txBody>
      </p:sp>
      <p:sp>
        <p:nvSpPr>
          <p:cNvPr id="517" name="Google Shape;517;p72"/>
          <p:cNvSpPr/>
          <p:nvPr/>
        </p:nvSpPr>
        <p:spPr>
          <a:xfrm>
            <a:off x="6727373" y="164513"/>
            <a:ext cx="2034542" cy="538843"/>
          </a:xfrm>
          <a:prstGeom prst="roundRect">
            <a:avLst>
              <a:gd fmla="val 16667" name="adj"/>
            </a:avLst>
          </a:prstGeom>
          <a:solidFill>
            <a:srgbClr val="595959"/>
          </a:solidFill>
          <a:ln cap="flat" cmpd="sng" w="12700">
            <a:solidFill>
              <a:srgbClr val="0C0C0C"/>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1100">
                <a:solidFill>
                  <a:schemeClr val="lt1"/>
                </a:solidFill>
                <a:latin typeface="Calibri"/>
                <a:ea typeface="Calibri"/>
                <a:cs typeface="Calibri"/>
                <a:sym typeface="Calibri"/>
              </a:rPr>
              <a:t>I want to know if I am getting value for money</a:t>
            </a:r>
            <a:endParaRPr b="1" sz="1100">
              <a:solidFill>
                <a:schemeClr val="lt1"/>
              </a:solidFill>
              <a:latin typeface="Calibri"/>
              <a:ea typeface="Calibri"/>
              <a:cs typeface="Calibri"/>
              <a:sym typeface="Calibri"/>
            </a:endParaRPr>
          </a:p>
        </p:txBody>
      </p:sp>
      <p:sp>
        <p:nvSpPr>
          <p:cNvPr id="518" name="Google Shape;518;p72"/>
          <p:cNvSpPr/>
          <p:nvPr/>
        </p:nvSpPr>
        <p:spPr>
          <a:xfrm>
            <a:off x="6658793" y="721316"/>
            <a:ext cx="2171702" cy="1744298"/>
          </a:xfrm>
          <a:prstGeom prst="roundRect">
            <a:avLst>
              <a:gd fmla="val 16667" name="adj"/>
            </a:avLst>
          </a:prstGeom>
          <a:solidFill>
            <a:srgbClr val="595959"/>
          </a:solidFill>
          <a:ln cap="flat" cmpd="sng" w="12700">
            <a:solidFill>
              <a:srgbClr val="0C0C0C"/>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519" name="Google Shape;519;p72"/>
          <p:cNvSpPr/>
          <p:nvPr/>
        </p:nvSpPr>
        <p:spPr>
          <a:xfrm>
            <a:off x="7109464" y="584972"/>
            <a:ext cx="1247503" cy="215537"/>
          </a:xfrm>
          <a:prstGeom prst="roundRect">
            <a:avLst>
              <a:gd fmla="val 16667" name="adj"/>
            </a:avLst>
          </a:prstGeom>
          <a:solidFill>
            <a:schemeClr val="accent6"/>
          </a:solidFill>
          <a:ln cap="flat" cmpd="sng" w="12700">
            <a:solidFill>
              <a:schemeClr val="l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900">
                <a:solidFill>
                  <a:schemeClr val="lt1"/>
                </a:solidFill>
                <a:latin typeface="Calibri"/>
                <a:ea typeface="Calibri"/>
                <a:cs typeface="Calibri"/>
                <a:sym typeface="Calibri"/>
              </a:rPr>
              <a:t>Success Criteria</a:t>
            </a:r>
            <a:endParaRPr sz="900">
              <a:solidFill>
                <a:schemeClr val="lt1"/>
              </a:solidFill>
              <a:latin typeface="Calibri"/>
              <a:ea typeface="Calibri"/>
              <a:cs typeface="Calibri"/>
              <a:sym typeface="Calibri"/>
            </a:endParaRPr>
          </a:p>
        </p:txBody>
      </p:sp>
      <p:sp>
        <p:nvSpPr>
          <p:cNvPr id="520" name="Google Shape;520;p72"/>
          <p:cNvSpPr/>
          <p:nvPr/>
        </p:nvSpPr>
        <p:spPr>
          <a:xfrm>
            <a:off x="6769013" y="873989"/>
            <a:ext cx="1406705" cy="271055"/>
          </a:xfrm>
          <a:prstGeom prst="roundRect">
            <a:avLst>
              <a:gd fmla="val 16667" name="adj"/>
            </a:avLst>
          </a:prstGeom>
          <a:solidFill>
            <a:schemeClr val="lt1"/>
          </a:solidFill>
          <a:ln cap="flat" cmpd="sng" w="12700">
            <a:solidFill>
              <a:srgbClr val="0C0C0C"/>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chemeClr val="dk1"/>
                </a:solidFill>
                <a:latin typeface="Calibri"/>
                <a:ea typeface="Calibri"/>
                <a:cs typeface="Calibri"/>
                <a:sym typeface="Calibri"/>
              </a:rPr>
              <a:t>The route taken will get me there on time</a:t>
            </a:r>
            <a:endParaRPr sz="800">
              <a:solidFill>
                <a:schemeClr val="dk1"/>
              </a:solidFill>
              <a:latin typeface="Calibri"/>
              <a:ea typeface="Calibri"/>
              <a:cs typeface="Calibri"/>
              <a:sym typeface="Calibri"/>
            </a:endParaRPr>
          </a:p>
        </p:txBody>
      </p:sp>
      <p:sp>
        <p:nvSpPr>
          <p:cNvPr id="521" name="Google Shape;521;p72"/>
          <p:cNvSpPr/>
          <p:nvPr/>
        </p:nvSpPr>
        <p:spPr>
          <a:xfrm>
            <a:off x="8251646" y="883785"/>
            <a:ext cx="502921" cy="271055"/>
          </a:xfrm>
          <a:prstGeom prst="roundRect">
            <a:avLst>
              <a:gd fmla="val 16667" name="adj"/>
            </a:avLst>
          </a:prstGeom>
          <a:solidFill>
            <a:schemeClr val="accent6"/>
          </a:solidFill>
          <a:ln cap="flat" cmpd="sng" w="12700">
            <a:solidFill>
              <a:schemeClr val="l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chemeClr val="lt1"/>
                </a:solidFill>
                <a:latin typeface="Calibri"/>
                <a:ea typeface="Calibri"/>
                <a:cs typeface="Calibri"/>
                <a:sym typeface="Calibri"/>
              </a:rPr>
              <a:t>Must have</a:t>
            </a:r>
            <a:endParaRPr sz="800">
              <a:solidFill>
                <a:schemeClr val="lt1"/>
              </a:solidFill>
              <a:latin typeface="Calibri"/>
              <a:ea typeface="Calibri"/>
              <a:cs typeface="Calibri"/>
              <a:sym typeface="Calibri"/>
            </a:endParaRPr>
          </a:p>
        </p:txBody>
      </p:sp>
      <p:sp>
        <p:nvSpPr>
          <p:cNvPr id="522" name="Google Shape;522;p72"/>
          <p:cNvSpPr/>
          <p:nvPr/>
        </p:nvSpPr>
        <p:spPr>
          <a:xfrm>
            <a:off x="6751051" y="1242198"/>
            <a:ext cx="1424667" cy="271055"/>
          </a:xfrm>
          <a:prstGeom prst="roundRect">
            <a:avLst>
              <a:gd fmla="val 16667" name="adj"/>
            </a:avLst>
          </a:prstGeom>
          <a:solidFill>
            <a:schemeClr val="lt1"/>
          </a:solidFill>
          <a:ln cap="flat" cmpd="sng" w="12700">
            <a:solidFill>
              <a:srgbClr val="0C0C0C"/>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chemeClr val="dk1"/>
                </a:solidFill>
                <a:latin typeface="Calibri"/>
                <a:ea typeface="Calibri"/>
                <a:cs typeface="Calibri"/>
                <a:sym typeface="Calibri"/>
              </a:rPr>
              <a:t>The route taken is most cost efficient</a:t>
            </a:r>
            <a:endParaRPr sz="800">
              <a:solidFill>
                <a:schemeClr val="dk1"/>
              </a:solidFill>
              <a:latin typeface="Calibri"/>
              <a:ea typeface="Calibri"/>
              <a:cs typeface="Calibri"/>
              <a:sym typeface="Calibri"/>
            </a:endParaRPr>
          </a:p>
        </p:txBody>
      </p:sp>
      <p:sp>
        <p:nvSpPr>
          <p:cNvPr id="523" name="Google Shape;523;p72"/>
          <p:cNvSpPr/>
          <p:nvPr/>
        </p:nvSpPr>
        <p:spPr>
          <a:xfrm>
            <a:off x="8251646" y="1242197"/>
            <a:ext cx="502921" cy="271055"/>
          </a:xfrm>
          <a:prstGeom prst="roundRect">
            <a:avLst>
              <a:gd fmla="val 16667" name="adj"/>
            </a:avLst>
          </a:prstGeom>
          <a:solidFill>
            <a:schemeClr val="accent6"/>
          </a:solidFill>
          <a:ln cap="flat" cmpd="sng" w="12700">
            <a:solidFill>
              <a:schemeClr val="l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chemeClr val="lt1"/>
                </a:solidFill>
                <a:latin typeface="Calibri"/>
                <a:ea typeface="Calibri"/>
                <a:cs typeface="Calibri"/>
                <a:sym typeface="Calibri"/>
              </a:rPr>
              <a:t>Must have</a:t>
            </a:r>
            <a:endParaRPr sz="800">
              <a:solidFill>
                <a:schemeClr val="lt1"/>
              </a:solidFill>
              <a:latin typeface="Calibri"/>
              <a:ea typeface="Calibri"/>
              <a:cs typeface="Calibri"/>
              <a:sym typeface="Calibri"/>
            </a:endParaRPr>
          </a:p>
        </p:txBody>
      </p:sp>
      <p:sp>
        <p:nvSpPr>
          <p:cNvPr id="524" name="Google Shape;524;p72"/>
          <p:cNvSpPr/>
          <p:nvPr/>
        </p:nvSpPr>
        <p:spPr>
          <a:xfrm>
            <a:off x="2308044" y="2730124"/>
            <a:ext cx="2034542" cy="538843"/>
          </a:xfrm>
          <a:prstGeom prst="roundRect">
            <a:avLst>
              <a:gd fmla="val 16667" name="adj"/>
            </a:avLst>
          </a:prstGeom>
          <a:solidFill>
            <a:srgbClr val="595959"/>
          </a:solidFill>
          <a:ln cap="flat" cmpd="sng" w="12700">
            <a:solidFill>
              <a:srgbClr val="0C0C0C"/>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1100">
                <a:solidFill>
                  <a:schemeClr val="lt1"/>
                </a:solidFill>
                <a:latin typeface="Calibri"/>
                <a:ea typeface="Calibri"/>
                <a:cs typeface="Calibri"/>
                <a:sym typeface="Calibri"/>
              </a:rPr>
              <a:t>I want to provide feedback on my experience</a:t>
            </a:r>
            <a:endParaRPr b="1" sz="1100">
              <a:solidFill>
                <a:schemeClr val="lt1"/>
              </a:solidFill>
              <a:latin typeface="Calibri"/>
              <a:ea typeface="Calibri"/>
              <a:cs typeface="Calibri"/>
              <a:sym typeface="Calibri"/>
            </a:endParaRPr>
          </a:p>
        </p:txBody>
      </p:sp>
      <p:sp>
        <p:nvSpPr>
          <p:cNvPr id="525" name="Google Shape;525;p72"/>
          <p:cNvSpPr/>
          <p:nvPr/>
        </p:nvSpPr>
        <p:spPr>
          <a:xfrm>
            <a:off x="2239464" y="3286927"/>
            <a:ext cx="2171702" cy="1744298"/>
          </a:xfrm>
          <a:prstGeom prst="roundRect">
            <a:avLst>
              <a:gd fmla="val 16667" name="adj"/>
            </a:avLst>
          </a:prstGeom>
          <a:solidFill>
            <a:srgbClr val="595959"/>
          </a:solidFill>
          <a:ln cap="flat" cmpd="sng" w="12700">
            <a:solidFill>
              <a:srgbClr val="0C0C0C"/>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526" name="Google Shape;526;p72"/>
          <p:cNvSpPr/>
          <p:nvPr/>
        </p:nvSpPr>
        <p:spPr>
          <a:xfrm>
            <a:off x="2690135" y="3150584"/>
            <a:ext cx="1247503" cy="215537"/>
          </a:xfrm>
          <a:prstGeom prst="roundRect">
            <a:avLst>
              <a:gd fmla="val 16667" name="adj"/>
            </a:avLst>
          </a:prstGeom>
          <a:solidFill>
            <a:schemeClr val="accent6"/>
          </a:solidFill>
          <a:ln cap="flat" cmpd="sng" w="12700">
            <a:solidFill>
              <a:schemeClr val="l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900">
                <a:solidFill>
                  <a:schemeClr val="lt1"/>
                </a:solidFill>
                <a:latin typeface="Calibri"/>
                <a:ea typeface="Calibri"/>
                <a:cs typeface="Calibri"/>
                <a:sym typeface="Calibri"/>
              </a:rPr>
              <a:t>Success Criteria</a:t>
            </a:r>
            <a:endParaRPr sz="900">
              <a:solidFill>
                <a:schemeClr val="lt1"/>
              </a:solidFill>
              <a:latin typeface="Calibri"/>
              <a:ea typeface="Calibri"/>
              <a:cs typeface="Calibri"/>
              <a:sym typeface="Calibri"/>
            </a:endParaRPr>
          </a:p>
        </p:txBody>
      </p:sp>
      <p:sp>
        <p:nvSpPr>
          <p:cNvPr id="527" name="Google Shape;527;p72"/>
          <p:cNvSpPr/>
          <p:nvPr/>
        </p:nvSpPr>
        <p:spPr>
          <a:xfrm>
            <a:off x="2349683" y="3439600"/>
            <a:ext cx="1406705" cy="271055"/>
          </a:xfrm>
          <a:prstGeom prst="roundRect">
            <a:avLst>
              <a:gd fmla="val 16667" name="adj"/>
            </a:avLst>
          </a:prstGeom>
          <a:solidFill>
            <a:schemeClr val="lt1"/>
          </a:solidFill>
          <a:ln cap="flat" cmpd="sng" w="12700">
            <a:solidFill>
              <a:srgbClr val="0C0C0C"/>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chemeClr val="dk1"/>
                </a:solidFill>
                <a:latin typeface="Calibri"/>
                <a:ea typeface="Calibri"/>
                <a:cs typeface="Calibri"/>
                <a:sym typeface="Calibri"/>
              </a:rPr>
              <a:t>Able to provide feedback on the driver</a:t>
            </a:r>
            <a:endParaRPr sz="800">
              <a:solidFill>
                <a:schemeClr val="dk1"/>
              </a:solidFill>
              <a:latin typeface="Calibri"/>
              <a:ea typeface="Calibri"/>
              <a:cs typeface="Calibri"/>
              <a:sym typeface="Calibri"/>
            </a:endParaRPr>
          </a:p>
        </p:txBody>
      </p:sp>
      <p:sp>
        <p:nvSpPr>
          <p:cNvPr id="528" name="Google Shape;528;p72"/>
          <p:cNvSpPr/>
          <p:nvPr/>
        </p:nvSpPr>
        <p:spPr>
          <a:xfrm>
            <a:off x="3832317" y="3449396"/>
            <a:ext cx="502921" cy="271055"/>
          </a:xfrm>
          <a:prstGeom prst="roundRect">
            <a:avLst>
              <a:gd fmla="val 16667" name="adj"/>
            </a:avLst>
          </a:prstGeom>
          <a:solidFill>
            <a:schemeClr val="accent6"/>
          </a:solidFill>
          <a:ln cap="flat" cmpd="sng" w="12700">
            <a:solidFill>
              <a:schemeClr val="l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chemeClr val="lt1"/>
                </a:solidFill>
                <a:latin typeface="Calibri"/>
                <a:ea typeface="Calibri"/>
                <a:cs typeface="Calibri"/>
                <a:sym typeface="Calibri"/>
              </a:rPr>
              <a:t>Must have</a:t>
            </a:r>
            <a:endParaRPr sz="800">
              <a:solidFill>
                <a:schemeClr val="lt1"/>
              </a:solidFill>
              <a:latin typeface="Calibri"/>
              <a:ea typeface="Calibri"/>
              <a:cs typeface="Calibri"/>
              <a:sym typeface="Calibri"/>
            </a:endParaRPr>
          </a:p>
        </p:txBody>
      </p:sp>
      <p:sp>
        <p:nvSpPr>
          <p:cNvPr id="529" name="Google Shape;529;p72"/>
          <p:cNvSpPr/>
          <p:nvPr/>
        </p:nvSpPr>
        <p:spPr>
          <a:xfrm>
            <a:off x="2331721" y="3807809"/>
            <a:ext cx="1424667" cy="271055"/>
          </a:xfrm>
          <a:prstGeom prst="roundRect">
            <a:avLst>
              <a:gd fmla="val 16667" name="adj"/>
            </a:avLst>
          </a:prstGeom>
          <a:solidFill>
            <a:schemeClr val="lt1"/>
          </a:solidFill>
          <a:ln cap="flat" cmpd="sng" w="12700">
            <a:solidFill>
              <a:srgbClr val="0C0C0C"/>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chemeClr val="dk1"/>
                </a:solidFill>
                <a:latin typeface="Calibri"/>
                <a:ea typeface="Calibri"/>
                <a:cs typeface="Calibri"/>
                <a:sym typeface="Calibri"/>
              </a:rPr>
              <a:t>Able to provide feedback on the car quality</a:t>
            </a:r>
            <a:endParaRPr sz="800">
              <a:solidFill>
                <a:schemeClr val="dk1"/>
              </a:solidFill>
              <a:latin typeface="Calibri"/>
              <a:ea typeface="Calibri"/>
              <a:cs typeface="Calibri"/>
              <a:sym typeface="Calibri"/>
            </a:endParaRPr>
          </a:p>
        </p:txBody>
      </p:sp>
      <p:sp>
        <p:nvSpPr>
          <p:cNvPr id="530" name="Google Shape;530;p72"/>
          <p:cNvSpPr/>
          <p:nvPr/>
        </p:nvSpPr>
        <p:spPr>
          <a:xfrm>
            <a:off x="3832317" y="3807809"/>
            <a:ext cx="502921" cy="271055"/>
          </a:xfrm>
          <a:prstGeom prst="roundRect">
            <a:avLst>
              <a:gd fmla="val 16667" name="adj"/>
            </a:avLst>
          </a:prstGeom>
          <a:solidFill>
            <a:schemeClr val="accent6"/>
          </a:solidFill>
          <a:ln cap="flat" cmpd="sng" w="12700">
            <a:solidFill>
              <a:schemeClr val="l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chemeClr val="lt1"/>
                </a:solidFill>
                <a:latin typeface="Calibri"/>
                <a:ea typeface="Calibri"/>
                <a:cs typeface="Calibri"/>
                <a:sym typeface="Calibri"/>
              </a:rPr>
              <a:t>Must have</a:t>
            </a:r>
            <a:endParaRPr sz="800">
              <a:solidFill>
                <a:schemeClr val="lt1"/>
              </a:solidFill>
              <a:latin typeface="Calibri"/>
              <a:ea typeface="Calibri"/>
              <a:cs typeface="Calibri"/>
              <a:sym typeface="Calibri"/>
            </a:endParaRPr>
          </a:p>
        </p:txBody>
      </p:sp>
      <p:sp>
        <p:nvSpPr>
          <p:cNvPr id="531" name="Google Shape;531;p72"/>
          <p:cNvSpPr/>
          <p:nvPr/>
        </p:nvSpPr>
        <p:spPr>
          <a:xfrm>
            <a:off x="5280047" y="2730124"/>
            <a:ext cx="2034542" cy="538843"/>
          </a:xfrm>
          <a:prstGeom prst="roundRect">
            <a:avLst>
              <a:gd fmla="val 16667" name="adj"/>
            </a:avLst>
          </a:prstGeom>
          <a:solidFill>
            <a:srgbClr val="595959"/>
          </a:solidFill>
          <a:ln cap="flat" cmpd="sng" w="12700">
            <a:solidFill>
              <a:srgbClr val="0C0C0C"/>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1100">
                <a:solidFill>
                  <a:schemeClr val="lt1"/>
                </a:solidFill>
                <a:latin typeface="Calibri"/>
                <a:ea typeface="Calibri"/>
                <a:cs typeface="Calibri"/>
                <a:sym typeface="Calibri"/>
              </a:rPr>
              <a:t>I want to manage my account</a:t>
            </a:r>
            <a:endParaRPr b="1" sz="1100">
              <a:solidFill>
                <a:schemeClr val="lt1"/>
              </a:solidFill>
              <a:latin typeface="Calibri"/>
              <a:ea typeface="Calibri"/>
              <a:cs typeface="Calibri"/>
              <a:sym typeface="Calibri"/>
            </a:endParaRPr>
          </a:p>
        </p:txBody>
      </p:sp>
      <p:sp>
        <p:nvSpPr>
          <p:cNvPr id="532" name="Google Shape;532;p72"/>
          <p:cNvSpPr/>
          <p:nvPr/>
        </p:nvSpPr>
        <p:spPr>
          <a:xfrm>
            <a:off x="5211467" y="3286927"/>
            <a:ext cx="2171702" cy="1744298"/>
          </a:xfrm>
          <a:prstGeom prst="roundRect">
            <a:avLst>
              <a:gd fmla="val 16667" name="adj"/>
            </a:avLst>
          </a:prstGeom>
          <a:solidFill>
            <a:srgbClr val="595959"/>
          </a:solidFill>
          <a:ln cap="flat" cmpd="sng" w="12700">
            <a:solidFill>
              <a:srgbClr val="0C0C0C"/>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533" name="Google Shape;533;p72"/>
          <p:cNvSpPr/>
          <p:nvPr/>
        </p:nvSpPr>
        <p:spPr>
          <a:xfrm>
            <a:off x="5662138" y="3150584"/>
            <a:ext cx="1247503" cy="215537"/>
          </a:xfrm>
          <a:prstGeom prst="roundRect">
            <a:avLst>
              <a:gd fmla="val 16667" name="adj"/>
            </a:avLst>
          </a:prstGeom>
          <a:solidFill>
            <a:schemeClr val="accent6"/>
          </a:solidFill>
          <a:ln cap="flat" cmpd="sng" w="12700">
            <a:solidFill>
              <a:schemeClr val="l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900">
                <a:solidFill>
                  <a:schemeClr val="lt1"/>
                </a:solidFill>
                <a:latin typeface="Calibri"/>
                <a:ea typeface="Calibri"/>
                <a:cs typeface="Calibri"/>
                <a:sym typeface="Calibri"/>
              </a:rPr>
              <a:t>Success Criteria</a:t>
            </a:r>
            <a:endParaRPr sz="900">
              <a:solidFill>
                <a:schemeClr val="lt1"/>
              </a:solidFill>
              <a:latin typeface="Calibri"/>
              <a:ea typeface="Calibri"/>
              <a:cs typeface="Calibri"/>
              <a:sym typeface="Calibri"/>
            </a:endParaRPr>
          </a:p>
        </p:txBody>
      </p:sp>
      <p:sp>
        <p:nvSpPr>
          <p:cNvPr id="534" name="Google Shape;534;p72"/>
          <p:cNvSpPr/>
          <p:nvPr/>
        </p:nvSpPr>
        <p:spPr>
          <a:xfrm>
            <a:off x="5321687" y="3439600"/>
            <a:ext cx="1406705" cy="271055"/>
          </a:xfrm>
          <a:prstGeom prst="roundRect">
            <a:avLst>
              <a:gd fmla="val 16667" name="adj"/>
            </a:avLst>
          </a:prstGeom>
          <a:solidFill>
            <a:schemeClr val="lt1"/>
          </a:solidFill>
          <a:ln cap="flat" cmpd="sng" w="12700">
            <a:solidFill>
              <a:srgbClr val="0C0C0C"/>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chemeClr val="dk1"/>
                </a:solidFill>
                <a:latin typeface="Calibri"/>
                <a:ea typeface="Calibri"/>
                <a:cs typeface="Calibri"/>
                <a:sym typeface="Calibri"/>
              </a:rPr>
              <a:t>Able to view all the trips I have taken</a:t>
            </a:r>
            <a:endParaRPr sz="800">
              <a:solidFill>
                <a:schemeClr val="dk1"/>
              </a:solidFill>
              <a:latin typeface="Calibri"/>
              <a:ea typeface="Calibri"/>
              <a:cs typeface="Calibri"/>
              <a:sym typeface="Calibri"/>
            </a:endParaRPr>
          </a:p>
        </p:txBody>
      </p:sp>
      <p:sp>
        <p:nvSpPr>
          <p:cNvPr id="535" name="Google Shape;535;p72"/>
          <p:cNvSpPr/>
          <p:nvPr/>
        </p:nvSpPr>
        <p:spPr>
          <a:xfrm>
            <a:off x="6804321" y="3449396"/>
            <a:ext cx="502921" cy="271055"/>
          </a:xfrm>
          <a:prstGeom prst="roundRect">
            <a:avLst>
              <a:gd fmla="val 16667" name="adj"/>
            </a:avLst>
          </a:prstGeom>
          <a:solidFill>
            <a:schemeClr val="accent6"/>
          </a:solidFill>
          <a:ln cap="flat" cmpd="sng" w="12700">
            <a:solidFill>
              <a:schemeClr val="l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chemeClr val="lt1"/>
                </a:solidFill>
                <a:latin typeface="Calibri"/>
                <a:ea typeface="Calibri"/>
                <a:cs typeface="Calibri"/>
                <a:sym typeface="Calibri"/>
              </a:rPr>
              <a:t>Must have</a:t>
            </a:r>
            <a:endParaRPr sz="800">
              <a:solidFill>
                <a:schemeClr val="lt1"/>
              </a:solidFill>
              <a:latin typeface="Calibri"/>
              <a:ea typeface="Calibri"/>
              <a:cs typeface="Calibri"/>
              <a:sym typeface="Calibri"/>
            </a:endParaRPr>
          </a:p>
        </p:txBody>
      </p:sp>
      <p:sp>
        <p:nvSpPr>
          <p:cNvPr id="536" name="Google Shape;536;p72"/>
          <p:cNvSpPr/>
          <p:nvPr/>
        </p:nvSpPr>
        <p:spPr>
          <a:xfrm>
            <a:off x="5303725" y="3807809"/>
            <a:ext cx="1424667" cy="271055"/>
          </a:xfrm>
          <a:prstGeom prst="roundRect">
            <a:avLst>
              <a:gd fmla="val 16667" name="adj"/>
            </a:avLst>
          </a:prstGeom>
          <a:solidFill>
            <a:schemeClr val="lt1"/>
          </a:solidFill>
          <a:ln cap="flat" cmpd="sng" w="12700">
            <a:solidFill>
              <a:srgbClr val="0C0C0C"/>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chemeClr val="dk1"/>
                </a:solidFill>
                <a:latin typeface="Calibri"/>
                <a:ea typeface="Calibri"/>
                <a:cs typeface="Calibri"/>
                <a:sym typeface="Calibri"/>
              </a:rPr>
              <a:t>Able to see all the payment transactions</a:t>
            </a:r>
            <a:endParaRPr sz="800">
              <a:solidFill>
                <a:schemeClr val="dk1"/>
              </a:solidFill>
              <a:latin typeface="Calibri"/>
              <a:ea typeface="Calibri"/>
              <a:cs typeface="Calibri"/>
              <a:sym typeface="Calibri"/>
            </a:endParaRPr>
          </a:p>
        </p:txBody>
      </p:sp>
      <p:sp>
        <p:nvSpPr>
          <p:cNvPr id="537" name="Google Shape;537;p72"/>
          <p:cNvSpPr/>
          <p:nvPr/>
        </p:nvSpPr>
        <p:spPr>
          <a:xfrm>
            <a:off x="6804321" y="3807809"/>
            <a:ext cx="502921" cy="271055"/>
          </a:xfrm>
          <a:prstGeom prst="roundRect">
            <a:avLst>
              <a:gd fmla="val 16667" name="adj"/>
            </a:avLst>
          </a:prstGeom>
          <a:solidFill>
            <a:schemeClr val="accent6"/>
          </a:solidFill>
          <a:ln cap="flat" cmpd="sng" w="12700">
            <a:solidFill>
              <a:schemeClr val="l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chemeClr val="lt1"/>
                </a:solidFill>
                <a:latin typeface="Calibri"/>
                <a:ea typeface="Calibri"/>
                <a:cs typeface="Calibri"/>
                <a:sym typeface="Calibri"/>
              </a:rPr>
              <a:t>Must have</a:t>
            </a:r>
            <a:endParaRPr sz="800">
              <a:solidFill>
                <a:schemeClr val="lt1"/>
              </a:solidFill>
              <a:latin typeface="Calibri"/>
              <a:ea typeface="Calibri"/>
              <a:cs typeface="Calibri"/>
              <a:sym typeface="Calibri"/>
            </a:endParaRPr>
          </a:p>
        </p:txBody>
      </p:sp>
      <p:sp>
        <p:nvSpPr>
          <p:cNvPr id="538" name="Google Shape;538;p72"/>
          <p:cNvSpPr/>
          <p:nvPr/>
        </p:nvSpPr>
        <p:spPr>
          <a:xfrm>
            <a:off x="5303726" y="4209892"/>
            <a:ext cx="1424667" cy="271055"/>
          </a:xfrm>
          <a:prstGeom prst="roundRect">
            <a:avLst>
              <a:gd fmla="val 16667" name="adj"/>
            </a:avLst>
          </a:prstGeom>
          <a:solidFill>
            <a:schemeClr val="lt1"/>
          </a:solidFill>
          <a:ln cap="flat" cmpd="sng" w="12700">
            <a:solidFill>
              <a:srgbClr val="0C0C0C"/>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chemeClr val="dk1"/>
                </a:solidFill>
                <a:latin typeface="Calibri"/>
                <a:ea typeface="Calibri"/>
                <a:cs typeface="Calibri"/>
                <a:sym typeface="Calibri"/>
              </a:rPr>
              <a:t>Able to change my details (contact or payment details)</a:t>
            </a:r>
            <a:endParaRPr sz="800">
              <a:solidFill>
                <a:schemeClr val="dk1"/>
              </a:solidFill>
              <a:latin typeface="Calibri"/>
              <a:ea typeface="Calibri"/>
              <a:cs typeface="Calibri"/>
              <a:sym typeface="Calibri"/>
            </a:endParaRPr>
          </a:p>
        </p:txBody>
      </p:sp>
      <p:sp>
        <p:nvSpPr>
          <p:cNvPr id="539" name="Google Shape;539;p72"/>
          <p:cNvSpPr/>
          <p:nvPr/>
        </p:nvSpPr>
        <p:spPr>
          <a:xfrm>
            <a:off x="6804321" y="4209892"/>
            <a:ext cx="502921" cy="271055"/>
          </a:xfrm>
          <a:prstGeom prst="roundRect">
            <a:avLst>
              <a:gd fmla="val 16667" name="adj"/>
            </a:avLst>
          </a:prstGeom>
          <a:solidFill>
            <a:schemeClr val="accent6"/>
          </a:solidFill>
          <a:ln cap="flat" cmpd="sng" w="12700">
            <a:solidFill>
              <a:schemeClr val="l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chemeClr val="lt1"/>
                </a:solidFill>
                <a:latin typeface="Calibri"/>
                <a:ea typeface="Calibri"/>
                <a:cs typeface="Calibri"/>
                <a:sym typeface="Calibri"/>
              </a:rPr>
              <a:t>Must have</a:t>
            </a:r>
            <a:endParaRPr sz="800">
              <a:solidFill>
                <a:schemeClr val="lt1"/>
              </a:solidFill>
              <a:latin typeface="Calibri"/>
              <a:ea typeface="Calibri"/>
              <a:cs typeface="Calibri"/>
              <a:sym typeface="Calibri"/>
            </a:endParaRPr>
          </a:p>
        </p:txBody>
      </p:sp>
      <p:sp>
        <p:nvSpPr>
          <p:cNvPr id="540" name="Google Shape;540;p72"/>
          <p:cNvSpPr/>
          <p:nvPr/>
        </p:nvSpPr>
        <p:spPr>
          <a:xfrm>
            <a:off x="5303725" y="4590761"/>
            <a:ext cx="1424667" cy="271055"/>
          </a:xfrm>
          <a:prstGeom prst="roundRect">
            <a:avLst>
              <a:gd fmla="val 16667" name="adj"/>
            </a:avLst>
          </a:prstGeom>
          <a:solidFill>
            <a:schemeClr val="lt1"/>
          </a:solidFill>
          <a:ln cap="flat" cmpd="sng" w="12700">
            <a:solidFill>
              <a:srgbClr val="0C0C0C"/>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chemeClr val="dk1"/>
                </a:solidFill>
                <a:latin typeface="Calibri"/>
                <a:ea typeface="Calibri"/>
                <a:cs typeface="Calibri"/>
                <a:sym typeface="Calibri"/>
              </a:rPr>
              <a:t>Able to print travel logs (for business expenses)</a:t>
            </a:r>
            <a:endParaRPr sz="800">
              <a:solidFill>
                <a:schemeClr val="dk1"/>
              </a:solidFill>
              <a:latin typeface="Calibri"/>
              <a:ea typeface="Calibri"/>
              <a:cs typeface="Calibri"/>
              <a:sym typeface="Calibri"/>
            </a:endParaRPr>
          </a:p>
        </p:txBody>
      </p:sp>
      <p:sp>
        <p:nvSpPr>
          <p:cNvPr id="541" name="Google Shape;541;p72"/>
          <p:cNvSpPr/>
          <p:nvPr/>
        </p:nvSpPr>
        <p:spPr>
          <a:xfrm>
            <a:off x="6804321" y="4590760"/>
            <a:ext cx="502921" cy="271055"/>
          </a:xfrm>
          <a:prstGeom prst="roundRect">
            <a:avLst>
              <a:gd fmla="val 16667" name="adj"/>
            </a:avLst>
          </a:prstGeom>
          <a:solidFill>
            <a:schemeClr val="accent2"/>
          </a:solidFill>
          <a:ln cap="flat" cmpd="sng" w="12700">
            <a:solidFill>
              <a:schemeClr val="l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chemeClr val="lt1"/>
                </a:solidFill>
                <a:latin typeface="Calibri"/>
                <a:ea typeface="Calibri"/>
                <a:cs typeface="Calibri"/>
                <a:sym typeface="Calibri"/>
              </a:rPr>
              <a:t>Could have</a:t>
            </a:r>
            <a:endParaRPr sz="800">
              <a:solidFill>
                <a:schemeClr val="lt1"/>
              </a:solidFill>
              <a:latin typeface="Calibri"/>
              <a:ea typeface="Calibri"/>
              <a:cs typeface="Calibri"/>
              <a:sym typeface="Calibri"/>
            </a:endParaRPr>
          </a:p>
        </p:txBody>
      </p:sp>
      <p:sp>
        <p:nvSpPr>
          <p:cNvPr id="542" name="Google Shape;542;p72"/>
          <p:cNvSpPr txBox="1"/>
          <p:nvPr/>
        </p:nvSpPr>
        <p:spPr>
          <a:xfrm rot="-5400000">
            <a:off x="-2396136" y="2416491"/>
            <a:ext cx="5130851" cy="323165"/>
          </a:xfrm>
          <a:prstGeom prst="rect">
            <a:avLst/>
          </a:prstGeom>
          <a:solidFill>
            <a:srgbClr val="7F7F7F"/>
          </a:solid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n" sz="1200">
                <a:solidFill>
                  <a:schemeClr val="dk1"/>
                </a:solidFill>
                <a:latin typeface="Calibri"/>
                <a:ea typeface="Calibri"/>
                <a:cs typeface="Calibri"/>
                <a:sym typeface="Calibri"/>
              </a:rPr>
              <a:t>Customer Objectives</a:t>
            </a:r>
            <a:endParaRPr b="1" sz="1200">
              <a:solidFill>
                <a:schemeClr val="dk1"/>
              </a:solidFill>
              <a:latin typeface="Calibri"/>
              <a:ea typeface="Calibri"/>
              <a:cs typeface="Calibri"/>
              <a:sym typeface="Calibri"/>
            </a:endParaRPr>
          </a:p>
        </p:txBody>
      </p:sp>
      <p:sp>
        <p:nvSpPr>
          <p:cNvPr id="543" name="Google Shape;543;p72"/>
          <p:cNvSpPr/>
          <p:nvPr/>
        </p:nvSpPr>
        <p:spPr>
          <a:xfrm>
            <a:off x="1635714" y="814"/>
            <a:ext cx="323305" cy="293914"/>
          </a:xfrm>
          <a:prstGeom prst="ellipse">
            <a:avLst/>
          </a:prstGeom>
          <a:solidFill>
            <a:schemeClr val="accent6"/>
          </a:solidFill>
          <a:ln cap="flat" cmpd="sng" w="12700">
            <a:solidFill>
              <a:srgbClr val="42719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1400">
                <a:solidFill>
                  <a:schemeClr val="lt1"/>
                </a:solidFill>
                <a:latin typeface="Calibri"/>
                <a:ea typeface="Calibri"/>
                <a:cs typeface="Calibri"/>
                <a:sym typeface="Calibri"/>
              </a:rPr>
              <a:t>7</a:t>
            </a:r>
            <a:endParaRPr sz="1400">
              <a:solidFill>
                <a:schemeClr val="lt1"/>
              </a:solidFill>
              <a:latin typeface="Calibri"/>
              <a:ea typeface="Calibri"/>
              <a:cs typeface="Calibri"/>
              <a:sym typeface="Calibri"/>
            </a:endParaRPr>
          </a:p>
        </p:txBody>
      </p:sp>
      <p:sp>
        <p:nvSpPr>
          <p:cNvPr id="544" name="Google Shape;544;p72"/>
          <p:cNvSpPr/>
          <p:nvPr/>
        </p:nvSpPr>
        <p:spPr>
          <a:xfrm>
            <a:off x="7582991" y="-2038"/>
            <a:ext cx="323305" cy="293914"/>
          </a:xfrm>
          <a:prstGeom prst="ellipse">
            <a:avLst/>
          </a:prstGeom>
          <a:solidFill>
            <a:schemeClr val="accent6"/>
          </a:solidFill>
          <a:ln cap="flat" cmpd="sng" w="12700">
            <a:solidFill>
              <a:srgbClr val="42719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1400">
                <a:solidFill>
                  <a:schemeClr val="lt1"/>
                </a:solidFill>
                <a:latin typeface="Calibri"/>
                <a:ea typeface="Calibri"/>
                <a:cs typeface="Calibri"/>
                <a:sym typeface="Calibri"/>
              </a:rPr>
              <a:t>9</a:t>
            </a:r>
            <a:endParaRPr sz="1400">
              <a:solidFill>
                <a:schemeClr val="lt1"/>
              </a:solidFill>
              <a:latin typeface="Calibri"/>
              <a:ea typeface="Calibri"/>
              <a:cs typeface="Calibri"/>
              <a:sym typeface="Calibri"/>
            </a:endParaRPr>
          </a:p>
        </p:txBody>
      </p:sp>
      <p:sp>
        <p:nvSpPr>
          <p:cNvPr id="545" name="Google Shape;545;p72"/>
          <p:cNvSpPr/>
          <p:nvPr/>
        </p:nvSpPr>
        <p:spPr>
          <a:xfrm>
            <a:off x="4687321" y="12649"/>
            <a:ext cx="323305" cy="293914"/>
          </a:xfrm>
          <a:prstGeom prst="ellipse">
            <a:avLst/>
          </a:prstGeom>
          <a:solidFill>
            <a:schemeClr val="accent6"/>
          </a:solidFill>
          <a:ln cap="flat" cmpd="sng" w="12700">
            <a:solidFill>
              <a:srgbClr val="42719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1400">
                <a:solidFill>
                  <a:schemeClr val="lt1"/>
                </a:solidFill>
                <a:latin typeface="Calibri"/>
                <a:ea typeface="Calibri"/>
                <a:cs typeface="Calibri"/>
                <a:sym typeface="Calibri"/>
              </a:rPr>
              <a:t>8</a:t>
            </a:r>
            <a:endParaRPr sz="1400">
              <a:solidFill>
                <a:schemeClr val="lt1"/>
              </a:solidFill>
              <a:latin typeface="Calibri"/>
              <a:ea typeface="Calibri"/>
              <a:cs typeface="Calibri"/>
              <a:sym typeface="Calibri"/>
            </a:endParaRPr>
          </a:p>
        </p:txBody>
      </p:sp>
      <p:sp>
        <p:nvSpPr>
          <p:cNvPr id="546" name="Google Shape;546;p72"/>
          <p:cNvSpPr/>
          <p:nvPr/>
        </p:nvSpPr>
        <p:spPr>
          <a:xfrm>
            <a:off x="3077537" y="2459883"/>
            <a:ext cx="420859" cy="346172"/>
          </a:xfrm>
          <a:prstGeom prst="ellipse">
            <a:avLst/>
          </a:prstGeom>
          <a:solidFill>
            <a:schemeClr val="accent6"/>
          </a:solidFill>
          <a:ln cap="flat" cmpd="sng" w="12700">
            <a:solidFill>
              <a:srgbClr val="42719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1200">
                <a:solidFill>
                  <a:schemeClr val="lt1"/>
                </a:solidFill>
                <a:latin typeface="Calibri"/>
                <a:ea typeface="Calibri"/>
                <a:cs typeface="Calibri"/>
                <a:sym typeface="Calibri"/>
              </a:rPr>
              <a:t>10</a:t>
            </a:r>
            <a:endParaRPr sz="1200">
              <a:solidFill>
                <a:schemeClr val="lt1"/>
              </a:solidFill>
              <a:latin typeface="Calibri"/>
              <a:ea typeface="Calibri"/>
              <a:cs typeface="Calibri"/>
              <a:sym typeface="Calibri"/>
            </a:endParaRPr>
          </a:p>
        </p:txBody>
      </p:sp>
      <p:sp>
        <p:nvSpPr>
          <p:cNvPr id="547" name="Google Shape;547;p72"/>
          <p:cNvSpPr/>
          <p:nvPr/>
        </p:nvSpPr>
        <p:spPr>
          <a:xfrm>
            <a:off x="6769013" y="1630006"/>
            <a:ext cx="1424667" cy="271055"/>
          </a:xfrm>
          <a:prstGeom prst="roundRect">
            <a:avLst>
              <a:gd fmla="val 16667" name="adj"/>
            </a:avLst>
          </a:prstGeom>
          <a:solidFill>
            <a:schemeClr val="lt1"/>
          </a:solidFill>
          <a:ln cap="flat" cmpd="sng" w="12700">
            <a:solidFill>
              <a:srgbClr val="0C0C0C"/>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chemeClr val="dk1"/>
                </a:solidFill>
                <a:latin typeface="Calibri"/>
                <a:ea typeface="Calibri"/>
                <a:cs typeface="Calibri"/>
                <a:sym typeface="Calibri"/>
              </a:rPr>
              <a:t>The journey got me there earlier</a:t>
            </a:r>
            <a:endParaRPr sz="800">
              <a:solidFill>
                <a:schemeClr val="dk1"/>
              </a:solidFill>
              <a:latin typeface="Calibri"/>
              <a:ea typeface="Calibri"/>
              <a:cs typeface="Calibri"/>
              <a:sym typeface="Calibri"/>
            </a:endParaRPr>
          </a:p>
        </p:txBody>
      </p:sp>
      <p:sp>
        <p:nvSpPr>
          <p:cNvPr id="548" name="Google Shape;548;p72"/>
          <p:cNvSpPr/>
          <p:nvPr/>
        </p:nvSpPr>
        <p:spPr>
          <a:xfrm>
            <a:off x="8269608" y="1630005"/>
            <a:ext cx="502921" cy="271055"/>
          </a:xfrm>
          <a:prstGeom prst="roundRect">
            <a:avLst>
              <a:gd fmla="val 16667" name="adj"/>
            </a:avLst>
          </a:prstGeom>
          <a:solidFill>
            <a:schemeClr val="accent2"/>
          </a:solidFill>
          <a:ln cap="flat" cmpd="sng" w="12700">
            <a:solidFill>
              <a:schemeClr val="l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chemeClr val="lt1"/>
                </a:solidFill>
                <a:latin typeface="Calibri"/>
                <a:ea typeface="Calibri"/>
                <a:cs typeface="Calibri"/>
                <a:sym typeface="Calibri"/>
              </a:rPr>
              <a:t>Could have</a:t>
            </a:r>
            <a:endParaRPr sz="800">
              <a:solidFill>
                <a:schemeClr val="lt1"/>
              </a:solidFill>
              <a:latin typeface="Calibri"/>
              <a:ea typeface="Calibri"/>
              <a:cs typeface="Calibri"/>
              <a:sym typeface="Calibri"/>
            </a:endParaRPr>
          </a:p>
        </p:txBody>
      </p:sp>
      <p:sp>
        <p:nvSpPr>
          <p:cNvPr id="549" name="Google Shape;549;p72"/>
          <p:cNvSpPr/>
          <p:nvPr/>
        </p:nvSpPr>
        <p:spPr>
          <a:xfrm>
            <a:off x="6767793" y="2003527"/>
            <a:ext cx="1424667" cy="271055"/>
          </a:xfrm>
          <a:prstGeom prst="roundRect">
            <a:avLst>
              <a:gd fmla="val 16667" name="adj"/>
            </a:avLst>
          </a:prstGeom>
          <a:solidFill>
            <a:schemeClr val="lt1"/>
          </a:solidFill>
          <a:ln cap="flat" cmpd="sng" w="12700">
            <a:solidFill>
              <a:srgbClr val="0C0C0C"/>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chemeClr val="dk1"/>
                </a:solidFill>
                <a:latin typeface="Calibri"/>
                <a:ea typeface="Calibri"/>
                <a:cs typeface="Calibri"/>
                <a:sym typeface="Calibri"/>
              </a:rPr>
              <a:t>The fare was cheaper than the estimate</a:t>
            </a:r>
            <a:endParaRPr sz="800">
              <a:solidFill>
                <a:schemeClr val="dk1"/>
              </a:solidFill>
              <a:latin typeface="Calibri"/>
              <a:ea typeface="Calibri"/>
              <a:cs typeface="Calibri"/>
              <a:sym typeface="Calibri"/>
            </a:endParaRPr>
          </a:p>
        </p:txBody>
      </p:sp>
      <p:sp>
        <p:nvSpPr>
          <p:cNvPr id="550" name="Google Shape;550;p72"/>
          <p:cNvSpPr/>
          <p:nvPr/>
        </p:nvSpPr>
        <p:spPr>
          <a:xfrm>
            <a:off x="8268388" y="2003526"/>
            <a:ext cx="502921" cy="271055"/>
          </a:xfrm>
          <a:prstGeom prst="roundRect">
            <a:avLst>
              <a:gd fmla="val 16667" name="adj"/>
            </a:avLst>
          </a:prstGeom>
          <a:solidFill>
            <a:schemeClr val="accent2"/>
          </a:solidFill>
          <a:ln cap="flat" cmpd="sng" w="12700">
            <a:solidFill>
              <a:schemeClr val="l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chemeClr val="lt1"/>
                </a:solidFill>
                <a:latin typeface="Calibri"/>
                <a:ea typeface="Calibri"/>
                <a:cs typeface="Calibri"/>
                <a:sym typeface="Calibri"/>
              </a:rPr>
              <a:t>Could have</a:t>
            </a:r>
            <a:endParaRPr sz="800">
              <a:solidFill>
                <a:schemeClr val="lt1"/>
              </a:solidFill>
              <a:latin typeface="Calibri"/>
              <a:ea typeface="Calibri"/>
              <a:cs typeface="Calibri"/>
              <a:sym typeface="Calibri"/>
            </a:endParaRPr>
          </a:p>
        </p:txBody>
      </p:sp>
      <p:sp>
        <p:nvSpPr>
          <p:cNvPr id="551" name="Google Shape;551;p72"/>
          <p:cNvSpPr/>
          <p:nvPr/>
        </p:nvSpPr>
        <p:spPr>
          <a:xfrm>
            <a:off x="6089129" y="2454167"/>
            <a:ext cx="420859" cy="346172"/>
          </a:xfrm>
          <a:prstGeom prst="ellipse">
            <a:avLst/>
          </a:prstGeom>
          <a:solidFill>
            <a:schemeClr val="accent6"/>
          </a:solidFill>
          <a:ln cap="flat" cmpd="sng" w="12700">
            <a:solidFill>
              <a:srgbClr val="42719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1200">
                <a:solidFill>
                  <a:schemeClr val="lt1"/>
                </a:solidFill>
                <a:latin typeface="Calibri"/>
                <a:ea typeface="Calibri"/>
                <a:cs typeface="Calibri"/>
                <a:sym typeface="Calibri"/>
              </a:rPr>
              <a:t>11</a:t>
            </a:r>
            <a:endParaRPr sz="1200">
              <a:solidFill>
                <a:schemeClr val="lt1"/>
              </a:solidFill>
              <a:latin typeface="Calibri"/>
              <a:ea typeface="Calibri"/>
              <a:cs typeface="Calibri"/>
              <a:sym typeface="Calibri"/>
            </a:endParaRPr>
          </a:p>
        </p:txBody>
      </p:sp>
      <p:sp>
        <p:nvSpPr>
          <p:cNvPr id="552" name="Google Shape;552;p72"/>
          <p:cNvSpPr/>
          <p:nvPr/>
        </p:nvSpPr>
        <p:spPr>
          <a:xfrm>
            <a:off x="2349683" y="4219671"/>
            <a:ext cx="1424667" cy="271055"/>
          </a:xfrm>
          <a:prstGeom prst="roundRect">
            <a:avLst>
              <a:gd fmla="val 16667" name="adj"/>
            </a:avLst>
          </a:prstGeom>
          <a:solidFill>
            <a:schemeClr val="lt1"/>
          </a:solidFill>
          <a:ln cap="flat" cmpd="sng" w="12700">
            <a:solidFill>
              <a:srgbClr val="0C0C0C"/>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chemeClr val="dk1"/>
                </a:solidFill>
                <a:latin typeface="Calibri"/>
                <a:ea typeface="Calibri"/>
                <a:cs typeface="Calibri"/>
                <a:sym typeface="Calibri"/>
              </a:rPr>
              <a:t>Able to provide feedback on the fare</a:t>
            </a:r>
            <a:endParaRPr sz="800">
              <a:solidFill>
                <a:schemeClr val="dk1"/>
              </a:solidFill>
              <a:latin typeface="Calibri"/>
              <a:ea typeface="Calibri"/>
              <a:cs typeface="Calibri"/>
              <a:sym typeface="Calibri"/>
            </a:endParaRPr>
          </a:p>
        </p:txBody>
      </p:sp>
      <p:sp>
        <p:nvSpPr>
          <p:cNvPr id="553" name="Google Shape;553;p72"/>
          <p:cNvSpPr/>
          <p:nvPr/>
        </p:nvSpPr>
        <p:spPr>
          <a:xfrm>
            <a:off x="3850279" y="4219670"/>
            <a:ext cx="502921" cy="271055"/>
          </a:xfrm>
          <a:prstGeom prst="roundRect">
            <a:avLst>
              <a:gd fmla="val 16667" name="adj"/>
            </a:avLst>
          </a:prstGeom>
          <a:solidFill>
            <a:schemeClr val="accent6"/>
          </a:solidFill>
          <a:ln cap="flat" cmpd="sng" w="12700">
            <a:solidFill>
              <a:schemeClr val="l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chemeClr val="lt1"/>
                </a:solidFill>
                <a:latin typeface="Calibri"/>
                <a:ea typeface="Calibri"/>
                <a:cs typeface="Calibri"/>
                <a:sym typeface="Calibri"/>
              </a:rPr>
              <a:t>Must have</a:t>
            </a:r>
            <a:endParaRPr sz="800">
              <a:solidFill>
                <a:schemeClr val="lt1"/>
              </a:solidFill>
              <a:latin typeface="Calibri"/>
              <a:ea typeface="Calibri"/>
              <a:cs typeface="Calibri"/>
              <a:sym typeface="Calibri"/>
            </a:endParaRPr>
          </a:p>
        </p:txBody>
      </p:sp>
      <p:sp>
        <p:nvSpPr>
          <p:cNvPr id="554" name="Google Shape;554;p72"/>
          <p:cNvSpPr/>
          <p:nvPr/>
        </p:nvSpPr>
        <p:spPr>
          <a:xfrm>
            <a:off x="2337440" y="4590760"/>
            <a:ext cx="1424667" cy="271055"/>
          </a:xfrm>
          <a:prstGeom prst="roundRect">
            <a:avLst>
              <a:gd fmla="val 16667" name="adj"/>
            </a:avLst>
          </a:prstGeom>
          <a:solidFill>
            <a:schemeClr val="lt1"/>
          </a:solidFill>
          <a:ln cap="flat" cmpd="sng" w="12700">
            <a:solidFill>
              <a:srgbClr val="0C0C0C"/>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chemeClr val="dk1"/>
                </a:solidFill>
                <a:latin typeface="Calibri"/>
                <a:ea typeface="Calibri"/>
                <a:cs typeface="Calibri"/>
                <a:sym typeface="Calibri"/>
              </a:rPr>
              <a:t>Able to provide feedback on the route taken</a:t>
            </a:r>
            <a:endParaRPr sz="800">
              <a:solidFill>
                <a:schemeClr val="dk1"/>
              </a:solidFill>
              <a:latin typeface="Calibri"/>
              <a:ea typeface="Calibri"/>
              <a:cs typeface="Calibri"/>
              <a:sym typeface="Calibri"/>
            </a:endParaRPr>
          </a:p>
        </p:txBody>
      </p:sp>
      <p:sp>
        <p:nvSpPr>
          <p:cNvPr id="555" name="Google Shape;555;p72"/>
          <p:cNvSpPr/>
          <p:nvPr/>
        </p:nvSpPr>
        <p:spPr>
          <a:xfrm>
            <a:off x="3838036" y="4590759"/>
            <a:ext cx="502921" cy="271055"/>
          </a:xfrm>
          <a:prstGeom prst="roundRect">
            <a:avLst>
              <a:gd fmla="val 16667" name="adj"/>
            </a:avLst>
          </a:prstGeom>
          <a:solidFill>
            <a:schemeClr val="accent6"/>
          </a:solidFill>
          <a:ln cap="flat" cmpd="sng" w="12700">
            <a:solidFill>
              <a:schemeClr val="l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chemeClr val="lt1"/>
                </a:solidFill>
                <a:latin typeface="Calibri"/>
                <a:ea typeface="Calibri"/>
                <a:cs typeface="Calibri"/>
                <a:sym typeface="Calibri"/>
              </a:rPr>
              <a:t>Must have</a:t>
            </a:r>
            <a:endParaRPr sz="800">
              <a:solidFill>
                <a:schemeClr val="lt1"/>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We Are Digital by Slidesgo">
  <a:themeElements>
    <a:clrScheme name="Simple Light">
      <a:dk1>
        <a:srgbClr val="000000"/>
      </a:dk1>
      <a:lt1>
        <a:srgbClr val="FFFFFF"/>
      </a:lt1>
      <a:dk2>
        <a:srgbClr val="595959"/>
      </a:dk2>
      <a:lt2>
        <a:srgbClr val="6164A7"/>
      </a:lt2>
      <a:accent1>
        <a:srgbClr val="F2F2F2"/>
      </a:accent1>
      <a:accent2>
        <a:srgbClr val="F21667"/>
      </a:accent2>
      <a:accent3>
        <a:srgbClr val="8C0F3D"/>
      </a:accent3>
      <a:accent4>
        <a:srgbClr val="423DD9"/>
      </a:accent4>
      <a:accent5>
        <a:srgbClr val="CCCCCC"/>
      </a:accent5>
      <a:accent6>
        <a:srgbClr val="30348C"/>
      </a:accent6>
      <a:hlink>
        <a:srgbClr val="F2166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We Are Digital by Slidesgo">
  <a:themeElements>
    <a:clrScheme name="Simple Light">
      <a:dk1>
        <a:srgbClr val="000000"/>
      </a:dk1>
      <a:lt1>
        <a:srgbClr val="FFFFFF"/>
      </a:lt1>
      <a:dk2>
        <a:srgbClr val="595959"/>
      </a:dk2>
      <a:lt2>
        <a:srgbClr val="6164A7"/>
      </a:lt2>
      <a:accent1>
        <a:srgbClr val="F2F2F2"/>
      </a:accent1>
      <a:accent2>
        <a:srgbClr val="F21667"/>
      </a:accent2>
      <a:accent3>
        <a:srgbClr val="8C0F3D"/>
      </a:accent3>
      <a:accent4>
        <a:srgbClr val="423DD9"/>
      </a:accent4>
      <a:accent5>
        <a:srgbClr val="CCCCCC"/>
      </a:accent5>
      <a:accent6>
        <a:srgbClr val="30348C"/>
      </a:accent6>
      <a:hlink>
        <a:srgbClr val="F2166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